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5"/>
  </p:notesMasterIdLst>
  <p:handoutMasterIdLst>
    <p:handoutMasterId r:id="rId26"/>
  </p:handoutMasterIdLst>
  <p:sldIdLst>
    <p:sldId id="285" r:id="rId5"/>
    <p:sldId id="260" r:id="rId6"/>
    <p:sldId id="328" r:id="rId7"/>
    <p:sldId id="329" r:id="rId8"/>
    <p:sldId id="297" r:id="rId9"/>
    <p:sldId id="330" r:id="rId10"/>
    <p:sldId id="262" r:id="rId11"/>
    <p:sldId id="344" r:id="rId12"/>
    <p:sldId id="301" r:id="rId13"/>
    <p:sldId id="335" r:id="rId14"/>
    <p:sldId id="302" r:id="rId15"/>
    <p:sldId id="336" r:id="rId16"/>
    <p:sldId id="303" r:id="rId17"/>
    <p:sldId id="306" r:id="rId18"/>
    <p:sldId id="300" r:id="rId19"/>
    <p:sldId id="341" r:id="rId20"/>
    <p:sldId id="340" r:id="rId21"/>
    <p:sldId id="343" r:id="rId22"/>
    <p:sldId id="345" r:id="rId23"/>
    <p:sldId id="33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2836"/>
    <a:srgbClr val="009CE4"/>
    <a:srgbClr val="029BE4"/>
    <a:srgbClr val="4F81BD"/>
    <a:srgbClr val="414042"/>
    <a:srgbClr val="96A6B1"/>
    <a:srgbClr val="82C56A"/>
    <a:srgbClr val="0D2836"/>
    <a:srgbClr val="1483CC"/>
    <a:srgbClr val="058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9" autoAdjust="0"/>
    <p:restoredTop sz="73343" autoAdjust="0"/>
  </p:normalViewPr>
  <p:slideViewPr>
    <p:cSldViewPr snapToGrid="0" showGuides="1">
      <p:cViewPr varScale="1">
        <p:scale>
          <a:sx n="121" d="100"/>
          <a:sy n="121" d="100"/>
        </p:scale>
        <p:origin x="1536" y="16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6EC8E-7141-5F45-9EB0-479E593BF13E}" type="doc">
      <dgm:prSet loTypeId="urn:microsoft.com/office/officeart/2008/layout/VerticalCurvedList" loCatId="" qsTypeId="urn:microsoft.com/office/officeart/2005/8/quickstyle/simple1" qsCatId="simple" csTypeId="urn:microsoft.com/office/officeart/2005/8/colors/accent3_2" csCatId="accent3" phldr="1"/>
      <dgm:spPr/>
    </dgm:pt>
    <dgm:pt modelId="{0200ADE3-284B-3447-925E-20E2E2781306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DBE14283-5AEA-4F46-A7ED-E9D3AB829BF5}" type="parTrans" cxnId="{0C85B016-E444-EE40-8D51-14517956DE2B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54A683E-D9A5-4C42-9696-08D853D11B63}" type="sibTrans" cxnId="{0C85B016-E444-EE40-8D51-14517956DE2B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DCE5A8E-D53C-0F45-9422-935A2E276BEE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Networking</a:t>
          </a:r>
        </a:p>
      </dgm:t>
    </dgm:pt>
    <dgm:pt modelId="{90FDD59E-A47F-D24C-A321-187AEBB4BA95}" type="parTrans" cxnId="{77A9EE1D-8677-9840-9FC2-C82512E421AB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6DFA7AA-7B74-0B4C-938E-3E61E39BC303}" type="sibTrans" cxnId="{77A9EE1D-8677-9840-9FC2-C82512E421AB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4E3E2D89-94C0-9042-84BA-8C91FC9FBADD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Monitoring</a:t>
          </a:r>
        </a:p>
      </dgm:t>
    </dgm:pt>
    <dgm:pt modelId="{A9F77DD6-76AD-AD4C-A513-4811A3CBA57A}" type="parTrans" cxnId="{5256EB0E-2976-5747-82B1-ECDC1293DE80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3865381-962D-4944-8BE2-B601DEE6E2AA}" type="sibTrans" cxnId="{5256EB0E-2976-5747-82B1-ECDC1293DE80}">
      <dgm:prSet/>
      <dgm:spPr/>
      <dgm:t>
        <a:bodyPr/>
        <a:lstStyle/>
        <a:p>
          <a:pPr rtl="0"/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449B940C-2218-FE4A-BAE8-C5CCBAC11CFE}">
      <dgm:prSet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Decoupling</a:t>
          </a:r>
        </a:p>
      </dgm:t>
    </dgm:pt>
    <dgm:pt modelId="{3D7F4DC2-D89B-AC4D-B9E3-3A8F5CF4F38C}" type="parTrans" cxnId="{6DC56D2E-7E1B-E94B-A050-D83BFE744FF4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D758818-C464-2B4C-A536-4962944BA855}" type="sibTrans" cxnId="{6DC56D2E-7E1B-E94B-A050-D83BFE744FF4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81ECC01-90DB-EF41-BBC2-8946469E6696}">
      <dgm:prSet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Cross Framework</a:t>
          </a:r>
        </a:p>
      </dgm:t>
    </dgm:pt>
    <dgm:pt modelId="{E0E2C0CC-D8DA-DD4F-A79A-460D03B22333}" type="parTrans" cxnId="{A359B02A-1962-974F-A13C-00087FE31B2F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6D7CB5A-6064-2148-9923-B71664A55C3D}" type="sibTrans" cxnId="{A359B02A-1962-974F-A13C-00087FE31B2F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B401BAD-3DC1-6540-9C3E-D685DDB38990}">
      <dgm:prSet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Cross Platform</a:t>
          </a:r>
        </a:p>
      </dgm:t>
    </dgm:pt>
    <dgm:pt modelId="{91562F24-403A-D340-AC50-80DCFD14729C}" type="parTrans" cxnId="{453412A0-4981-3C4B-A915-07E91C9FC2FD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ABA6A77-F42D-7145-A2B1-67C1ADC674A2}" type="sibTrans" cxnId="{453412A0-4981-3C4B-A915-07E91C9FC2FD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086D471-D2B4-D340-B1DA-D0D2493B64E9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Availability</a:t>
          </a:r>
        </a:p>
      </dgm:t>
    </dgm:pt>
    <dgm:pt modelId="{C12ED46A-2783-334C-AB87-3D268E6AA763}" type="parTrans" cxnId="{0BF4D03D-628E-1A45-A3E0-220607EF8105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1AA1387-438F-4D41-9C32-8B05BAD6E9B4}" type="sibTrans" cxnId="{0BF4D03D-628E-1A45-A3E0-220607EF8105}">
      <dgm:prSet/>
      <dgm:spPr/>
      <dgm:t>
        <a:bodyPr/>
        <a:lstStyle/>
        <a:p>
          <a:endParaRPr lang="en-US" sz="1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16AF5EEF-1F05-7E43-813A-CC32F71F1A6C}" type="pres">
      <dgm:prSet presAssocID="{C946EC8E-7141-5F45-9EB0-479E593BF13E}" presName="Name0" presStyleCnt="0">
        <dgm:presLayoutVars>
          <dgm:chMax val="7"/>
          <dgm:chPref val="7"/>
          <dgm:dir/>
        </dgm:presLayoutVars>
      </dgm:prSet>
      <dgm:spPr/>
    </dgm:pt>
    <dgm:pt modelId="{23A022A1-4B11-2648-A284-9779EDBB3D76}" type="pres">
      <dgm:prSet presAssocID="{C946EC8E-7141-5F45-9EB0-479E593BF13E}" presName="Name1" presStyleCnt="0"/>
      <dgm:spPr/>
    </dgm:pt>
    <dgm:pt modelId="{AA162D8F-699A-9543-B7A1-DF426FB97D4F}" type="pres">
      <dgm:prSet presAssocID="{C946EC8E-7141-5F45-9EB0-479E593BF13E}" presName="cycle" presStyleCnt="0"/>
      <dgm:spPr/>
    </dgm:pt>
    <dgm:pt modelId="{FD870283-96AD-7046-9314-C3B62FEE2C21}" type="pres">
      <dgm:prSet presAssocID="{C946EC8E-7141-5F45-9EB0-479E593BF13E}" presName="srcNode" presStyleLbl="node1" presStyleIdx="0" presStyleCnt="7"/>
      <dgm:spPr/>
    </dgm:pt>
    <dgm:pt modelId="{FBA74F57-1EFD-AB49-A915-E84564474A3B}" type="pres">
      <dgm:prSet presAssocID="{C946EC8E-7141-5F45-9EB0-479E593BF13E}" presName="conn" presStyleLbl="parChTrans1D2" presStyleIdx="0" presStyleCnt="1"/>
      <dgm:spPr/>
    </dgm:pt>
    <dgm:pt modelId="{24E0A01B-6C83-E348-8F29-52D559BA29D8}" type="pres">
      <dgm:prSet presAssocID="{C946EC8E-7141-5F45-9EB0-479E593BF13E}" presName="extraNode" presStyleLbl="node1" presStyleIdx="0" presStyleCnt="7"/>
      <dgm:spPr/>
    </dgm:pt>
    <dgm:pt modelId="{08768CB9-2C0B-2342-9751-6C09790ECFDC}" type="pres">
      <dgm:prSet presAssocID="{C946EC8E-7141-5F45-9EB0-479E593BF13E}" presName="dstNode" presStyleLbl="node1" presStyleIdx="0" presStyleCnt="7"/>
      <dgm:spPr/>
    </dgm:pt>
    <dgm:pt modelId="{08055874-952F-EA4B-A7EA-82B1E3512F60}" type="pres">
      <dgm:prSet presAssocID="{0200ADE3-284B-3447-925E-20E2E2781306}" presName="text_1" presStyleLbl="node1" presStyleIdx="0" presStyleCnt="7">
        <dgm:presLayoutVars>
          <dgm:bulletEnabled val="1"/>
        </dgm:presLayoutVars>
      </dgm:prSet>
      <dgm:spPr/>
    </dgm:pt>
    <dgm:pt modelId="{6205998B-AE56-574B-B534-4F680238566F}" type="pres">
      <dgm:prSet presAssocID="{0200ADE3-284B-3447-925E-20E2E2781306}" presName="accent_1" presStyleCnt="0"/>
      <dgm:spPr/>
    </dgm:pt>
    <dgm:pt modelId="{3F6D4A8D-9AE1-274B-83C0-5134F90457C8}" type="pres">
      <dgm:prSet presAssocID="{0200ADE3-284B-3447-925E-20E2E2781306}" presName="accentRepeatNode" presStyleLbl="solidFgAcc1" presStyleIdx="0" presStyleCnt="7"/>
      <dgm:spPr>
        <a:solidFill>
          <a:schemeClr val="bg1"/>
        </a:solidFill>
      </dgm:spPr>
    </dgm:pt>
    <dgm:pt modelId="{E2EA1E36-C7B2-8848-B715-D569AD0E786B}" type="pres">
      <dgm:prSet presAssocID="{C086D471-D2B4-D340-B1DA-D0D2493B64E9}" presName="text_2" presStyleLbl="node1" presStyleIdx="1" presStyleCnt="7">
        <dgm:presLayoutVars>
          <dgm:bulletEnabled val="1"/>
        </dgm:presLayoutVars>
      </dgm:prSet>
      <dgm:spPr/>
    </dgm:pt>
    <dgm:pt modelId="{B0C6D402-9C51-BA45-A522-3A1DF31CD9FF}" type="pres">
      <dgm:prSet presAssocID="{C086D471-D2B4-D340-B1DA-D0D2493B64E9}" presName="accent_2" presStyleCnt="0"/>
      <dgm:spPr/>
    </dgm:pt>
    <dgm:pt modelId="{9420F19B-6A7B-1440-B111-ACC528AF527F}" type="pres">
      <dgm:prSet presAssocID="{C086D471-D2B4-D340-B1DA-D0D2493B64E9}" presName="accentRepeatNode" presStyleLbl="solidFgAcc1" presStyleIdx="1" presStyleCnt="7"/>
      <dgm:spPr>
        <a:solidFill>
          <a:schemeClr val="bg1"/>
        </a:solidFill>
      </dgm:spPr>
    </dgm:pt>
    <dgm:pt modelId="{A005FC4A-CD07-AF48-8A1F-D4A70ED8FD61}" type="pres">
      <dgm:prSet presAssocID="{BDCE5A8E-D53C-0F45-9422-935A2E276BEE}" presName="text_3" presStyleLbl="node1" presStyleIdx="2" presStyleCnt="7">
        <dgm:presLayoutVars>
          <dgm:bulletEnabled val="1"/>
        </dgm:presLayoutVars>
      </dgm:prSet>
      <dgm:spPr/>
    </dgm:pt>
    <dgm:pt modelId="{E1A0654F-BC6C-6344-8B1E-BB6057BC05F1}" type="pres">
      <dgm:prSet presAssocID="{BDCE5A8E-D53C-0F45-9422-935A2E276BEE}" presName="accent_3" presStyleCnt="0"/>
      <dgm:spPr/>
    </dgm:pt>
    <dgm:pt modelId="{76BA6E6C-DA08-F64D-B35C-25477768E5F9}" type="pres">
      <dgm:prSet presAssocID="{BDCE5A8E-D53C-0F45-9422-935A2E276BEE}" presName="accentRepeatNode" presStyleLbl="solidFgAcc1" presStyleIdx="2" presStyleCnt="7"/>
      <dgm:spPr>
        <a:solidFill>
          <a:schemeClr val="bg1"/>
        </a:solidFill>
      </dgm:spPr>
    </dgm:pt>
    <dgm:pt modelId="{56E1FF0B-861D-D94F-8F38-FBBBEBCD1D10}" type="pres">
      <dgm:prSet presAssocID="{4E3E2D89-94C0-9042-84BA-8C91FC9FBADD}" presName="text_4" presStyleLbl="node1" presStyleIdx="3" presStyleCnt="7">
        <dgm:presLayoutVars>
          <dgm:bulletEnabled val="1"/>
        </dgm:presLayoutVars>
      </dgm:prSet>
      <dgm:spPr/>
    </dgm:pt>
    <dgm:pt modelId="{F8AE4210-BEE7-D045-AD63-3D7D4DD071A1}" type="pres">
      <dgm:prSet presAssocID="{4E3E2D89-94C0-9042-84BA-8C91FC9FBADD}" presName="accent_4" presStyleCnt="0"/>
      <dgm:spPr/>
    </dgm:pt>
    <dgm:pt modelId="{B8A522E1-D6D2-ED4A-8EF8-86895D5FF5EF}" type="pres">
      <dgm:prSet presAssocID="{4E3E2D89-94C0-9042-84BA-8C91FC9FBADD}" presName="accentRepeatNode" presStyleLbl="solidFgAcc1" presStyleIdx="3" presStyleCnt="7"/>
      <dgm:spPr>
        <a:solidFill>
          <a:schemeClr val="bg1"/>
        </a:solidFill>
      </dgm:spPr>
    </dgm:pt>
    <dgm:pt modelId="{32B91823-A7CF-4847-82F8-129D2AA37B1F}" type="pres">
      <dgm:prSet presAssocID="{449B940C-2218-FE4A-BAE8-C5CCBAC11CFE}" presName="text_5" presStyleLbl="node1" presStyleIdx="4" presStyleCnt="7">
        <dgm:presLayoutVars>
          <dgm:bulletEnabled val="1"/>
        </dgm:presLayoutVars>
      </dgm:prSet>
      <dgm:spPr/>
    </dgm:pt>
    <dgm:pt modelId="{0FFE002B-948F-A040-8919-F00487D64134}" type="pres">
      <dgm:prSet presAssocID="{449B940C-2218-FE4A-BAE8-C5CCBAC11CFE}" presName="accent_5" presStyleCnt="0"/>
      <dgm:spPr/>
    </dgm:pt>
    <dgm:pt modelId="{9CB70FF8-63A5-3044-8DFB-667A11431665}" type="pres">
      <dgm:prSet presAssocID="{449B940C-2218-FE4A-BAE8-C5CCBAC11CFE}" presName="accentRepeatNode" presStyleLbl="solidFgAcc1" presStyleIdx="4" presStyleCnt="7"/>
      <dgm:spPr>
        <a:solidFill>
          <a:schemeClr val="bg1"/>
        </a:solidFill>
      </dgm:spPr>
    </dgm:pt>
    <dgm:pt modelId="{A186F144-A66A-D949-9D37-6E057B1E9C72}" type="pres">
      <dgm:prSet presAssocID="{C81ECC01-90DB-EF41-BBC2-8946469E6696}" presName="text_6" presStyleLbl="node1" presStyleIdx="5" presStyleCnt="7">
        <dgm:presLayoutVars>
          <dgm:bulletEnabled val="1"/>
        </dgm:presLayoutVars>
      </dgm:prSet>
      <dgm:spPr/>
    </dgm:pt>
    <dgm:pt modelId="{A5086EDB-79CA-354E-8D6B-E890B6BE8D30}" type="pres">
      <dgm:prSet presAssocID="{C81ECC01-90DB-EF41-BBC2-8946469E6696}" presName="accent_6" presStyleCnt="0"/>
      <dgm:spPr/>
    </dgm:pt>
    <dgm:pt modelId="{6D23E375-92E4-2F4B-8769-716F31B3EC34}" type="pres">
      <dgm:prSet presAssocID="{C81ECC01-90DB-EF41-BBC2-8946469E6696}" presName="accentRepeatNode" presStyleLbl="solidFgAcc1" presStyleIdx="5" presStyleCnt="7"/>
      <dgm:spPr>
        <a:solidFill>
          <a:schemeClr val="bg1"/>
        </a:solidFill>
      </dgm:spPr>
    </dgm:pt>
    <dgm:pt modelId="{5DB645F8-5D5A-3B49-B81E-921687746961}" type="pres">
      <dgm:prSet presAssocID="{8B401BAD-3DC1-6540-9C3E-D685DDB38990}" presName="text_7" presStyleLbl="node1" presStyleIdx="6" presStyleCnt="7">
        <dgm:presLayoutVars>
          <dgm:bulletEnabled val="1"/>
        </dgm:presLayoutVars>
      </dgm:prSet>
      <dgm:spPr/>
    </dgm:pt>
    <dgm:pt modelId="{3C55CEEC-0AAF-3941-A2B8-C49277927966}" type="pres">
      <dgm:prSet presAssocID="{8B401BAD-3DC1-6540-9C3E-D685DDB38990}" presName="accent_7" presStyleCnt="0"/>
      <dgm:spPr/>
    </dgm:pt>
    <dgm:pt modelId="{EEFEDD19-8F0C-A04B-BB29-F848DAE68632}" type="pres">
      <dgm:prSet presAssocID="{8B401BAD-3DC1-6540-9C3E-D685DDB38990}" presName="accentRepeatNode" presStyleLbl="solidFgAcc1" presStyleIdx="6" presStyleCnt="7"/>
      <dgm:spPr>
        <a:solidFill>
          <a:schemeClr val="bg1"/>
        </a:solidFill>
      </dgm:spPr>
    </dgm:pt>
  </dgm:ptLst>
  <dgm:cxnLst>
    <dgm:cxn modelId="{5256EB0E-2976-5747-82B1-ECDC1293DE80}" srcId="{C946EC8E-7141-5F45-9EB0-479E593BF13E}" destId="{4E3E2D89-94C0-9042-84BA-8C91FC9FBADD}" srcOrd="3" destOrd="0" parTransId="{A9F77DD6-76AD-AD4C-A513-4811A3CBA57A}" sibTransId="{63865381-962D-4944-8BE2-B601DEE6E2AA}"/>
    <dgm:cxn modelId="{0C85B016-E444-EE40-8D51-14517956DE2B}" srcId="{C946EC8E-7141-5F45-9EB0-479E593BF13E}" destId="{0200ADE3-284B-3447-925E-20E2E2781306}" srcOrd="0" destOrd="0" parTransId="{DBE14283-5AEA-4F46-A7ED-E9D3AB829BF5}" sibTransId="{354A683E-D9A5-4C42-9696-08D853D11B63}"/>
    <dgm:cxn modelId="{ABC0A217-6FC5-5E4C-B96C-C4D477FDC122}" type="presOf" srcId="{C81ECC01-90DB-EF41-BBC2-8946469E6696}" destId="{A186F144-A66A-D949-9D37-6E057B1E9C72}" srcOrd="0" destOrd="0" presId="urn:microsoft.com/office/officeart/2008/layout/VerticalCurvedList"/>
    <dgm:cxn modelId="{77A9EE1D-8677-9840-9FC2-C82512E421AB}" srcId="{C946EC8E-7141-5F45-9EB0-479E593BF13E}" destId="{BDCE5A8E-D53C-0F45-9422-935A2E276BEE}" srcOrd="2" destOrd="0" parTransId="{90FDD59E-A47F-D24C-A321-187AEBB4BA95}" sibTransId="{66DFA7AA-7B74-0B4C-938E-3E61E39BC303}"/>
    <dgm:cxn modelId="{214D0523-AE5E-0448-A870-38606D8A4C4B}" type="presOf" srcId="{C946EC8E-7141-5F45-9EB0-479E593BF13E}" destId="{16AF5EEF-1F05-7E43-813A-CC32F71F1A6C}" srcOrd="0" destOrd="0" presId="urn:microsoft.com/office/officeart/2008/layout/VerticalCurvedList"/>
    <dgm:cxn modelId="{A359B02A-1962-974F-A13C-00087FE31B2F}" srcId="{C946EC8E-7141-5F45-9EB0-479E593BF13E}" destId="{C81ECC01-90DB-EF41-BBC2-8946469E6696}" srcOrd="5" destOrd="0" parTransId="{E0E2C0CC-D8DA-DD4F-A79A-460D03B22333}" sibTransId="{26D7CB5A-6064-2148-9923-B71664A55C3D}"/>
    <dgm:cxn modelId="{6DC56D2E-7E1B-E94B-A050-D83BFE744FF4}" srcId="{C946EC8E-7141-5F45-9EB0-479E593BF13E}" destId="{449B940C-2218-FE4A-BAE8-C5CCBAC11CFE}" srcOrd="4" destOrd="0" parTransId="{3D7F4DC2-D89B-AC4D-B9E3-3A8F5CF4F38C}" sibTransId="{8D758818-C464-2B4C-A536-4962944BA855}"/>
    <dgm:cxn modelId="{CB0E0D30-C432-B440-A396-0CAF07AD945C}" type="presOf" srcId="{449B940C-2218-FE4A-BAE8-C5CCBAC11CFE}" destId="{32B91823-A7CF-4847-82F8-129D2AA37B1F}" srcOrd="0" destOrd="0" presId="urn:microsoft.com/office/officeart/2008/layout/VerticalCurvedList"/>
    <dgm:cxn modelId="{EDC39A34-CA48-694A-AAD4-BA1CDC89AC80}" type="presOf" srcId="{4E3E2D89-94C0-9042-84BA-8C91FC9FBADD}" destId="{56E1FF0B-861D-D94F-8F38-FBBBEBCD1D10}" srcOrd="0" destOrd="0" presId="urn:microsoft.com/office/officeart/2008/layout/VerticalCurvedList"/>
    <dgm:cxn modelId="{0BF4D03D-628E-1A45-A3E0-220607EF8105}" srcId="{C946EC8E-7141-5F45-9EB0-479E593BF13E}" destId="{C086D471-D2B4-D340-B1DA-D0D2493B64E9}" srcOrd="1" destOrd="0" parTransId="{C12ED46A-2783-334C-AB87-3D268E6AA763}" sibTransId="{81AA1387-438F-4D41-9C32-8B05BAD6E9B4}"/>
    <dgm:cxn modelId="{208E863E-0E66-7441-88EB-37CCD94E1F7C}" type="presOf" srcId="{BDCE5A8E-D53C-0F45-9422-935A2E276BEE}" destId="{A005FC4A-CD07-AF48-8A1F-D4A70ED8FD61}" srcOrd="0" destOrd="0" presId="urn:microsoft.com/office/officeart/2008/layout/VerticalCurvedList"/>
    <dgm:cxn modelId="{741C0361-1FD7-4B47-8729-AB3537BE8C76}" type="presOf" srcId="{0200ADE3-284B-3447-925E-20E2E2781306}" destId="{08055874-952F-EA4B-A7EA-82B1E3512F60}" srcOrd="0" destOrd="0" presId="urn:microsoft.com/office/officeart/2008/layout/VerticalCurvedList"/>
    <dgm:cxn modelId="{453412A0-4981-3C4B-A915-07E91C9FC2FD}" srcId="{C946EC8E-7141-5F45-9EB0-479E593BF13E}" destId="{8B401BAD-3DC1-6540-9C3E-D685DDB38990}" srcOrd="6" destOrd="0" parTransId="{91562F24-403A-D340-AC50-80DCFD14729C}" sibTransId="{5ABA6A77-F42D-7145-A2B1-67C1ADC674A2}"/>
    <dgm:cxn modelId="{50F5FEB7-FE06-8043-AF2B-9E31FDF73A2F}" type="presOf" srcId="{8B401BAD-3DC1-6540-9C3E-D685DDB38990}" destId="{5DB645F8-5D5A-3B49-B81E-921687746961}" srcOrd="0" destOrd="0" presId="urn:microsoft.com/office/officeart/2008/layout/VerticalCurvedList"/>
    <dgm:cxn modelId="{9A9036B8-F52E-944E-B545-342DC93150A1}" type="presOf" srcId="{354A683E-D9A5-4C42-9696-08D853D11B63}" destId="{FBA74F57-1EFD-AB49-A915-E84564474A3B}" srcOrd="0" destOrd="0" presId="urn:microsoft.com/office/officeart/2008/layout/VerticalCurvedList"/>
    <dgm:cxn modelId="{775F2FBE-7CAA-554F-82D1-3A6ADDB0963A}" type="presOf" srcId="{C086D471-D2B4-D340-B1DA-D0D2493B64E9}" destId="{E2EA1E36-C7B2-8848-B715-D569AD0E786B}" srcOrd="0" destOrd="0" presId="urn:microsoft.com/office/officeart/2008/layout/VerticalCurvedList"/>
    <dgm:cxn modelId="{425AE26B-4BBA-9F4B-8B17-C6779838CA46}" type="presParOf" srcId="{16AF5EEF-1F05-7E43-813A-CC32F71F1A6C}" destId="{23A022A1-4B11-2648-A284-9779EDBB3D76}" srcOrd="0" destOrd="0" presId="urn:microsoft.com/office/officeart/2008/layout/VerticalCurvedList"/>
    <dgm:cxn modelId="{5E7BF128-09CC-8440-8C86-C732587DF1BF}" type="presParOf" srcId="{23A022A1-4B11-2648-A284-9779EDBB3D76}" destId="{AA162D8F-699A-9543-B7A1-DF426FB97D4F}" srcOrd="0" destOrd="0" presId="urn:microsoft.com/office/officeart/2008/layout/VerticalCurvedList"/>
    <dgm:cxn modelId="{8262A0B4-C0E9-DE43-8954-B4CDDE433E89}" type="presParOf" srcId="{AA162D8F-699A-9543-B7A1-DF426FB97D4F}" destId="{FD870283-96AD-7046-9314-C3B62FEE2C21}" srcOrd="0" destOrd="0" presId="urn:microsoft.com/office/officeart/2008/layout/VerticalCurvedList"/>
    <dgm:cxn modelId="{41D19079-6529-5647-804E-55E09B9E0A84}" type="presParOf" srcId="{AA162D8F-699A-9543-B7A1-DF426FB97D4F}" destId="{FBA74F57-1EFD-AB49-A915-E84564474A3B}" srcOrd="1" destOrd="0" presId="urn:microsoft.com/office/officeart/2008/layout/VerticalCurvedList"/>
    <dgm:cxn modelId="{94459C0D-EAAF-324B-B238-9BADD5096548}" type="presParOf" srcId="{AA162D8F-699A-9543-B7A1-DF426FB97D4F}" destId="{24E0A01B-6C83-E348-8F29-52D559BA29D8}" srcOrd="2" destOrd="0" presId="urn:microsoft.com/office/officeart/2008/layout/VerticalCurvedList"/>
    <dgm:cxn modelId="{AAC4FBFE-DE48-0D43-91DC-37BD59D47A2C}" type="presParOf" srcId="{AA162D8F-699A-9543-B7A1-DF426FB97D4F}" destId="{08768CB9-2C0B-2342-9751-6C09790ECFDC}" srcOrd="3" destOrd="0" presId="urn:microsoft.com/office/officeart/2008/layout/VerticalCurvedList"/>
    <dgm:cxn modelId="{D555233A-EB5D-4246-AB58-C1C594B152D7}" type="presParOf" srcId="{23A022A1-4B11-2648-A284-9779EDBB3D76}" destId="{08055874-952F-EA4B-A7EA-82B1E3512F60}" srcOrd="1" destOrd="0" presId="urn:microsoft.com/office/officeart/2008/layout/VerticalCurvedList"/>
    <dgm:cxn modelId="{5D1268E0-BB36-F54F-8D6F-708A3C7B240A}" type="presParOf" srcId="{23A022A1-4B11-2648-A284-9779EDBB3D76}" destId="{6205998B-AE56-574B-B534-4F680238566F}" srcOrd="2" destOrd="0" presId="urn:microsoft.com/office/officeart/2008/layout/VerticalCurvedList"/>
    <dgm:cxn modelId="{D0E5ADD6-6DAF-5243-A262-86244650F325}" type="presParOf" srcId="{6205998B-AE56-574B-B534-4F680238566F}" destId="{3F6D4A8D-9AE1-274B-83C0-5134F90457C8}" srcOrd="0" destOrd="0" presId="urn:microsoft.com/office/officeart/2008/layout/VerticalCurvedList"/>
    <dgm:cxn modelId="{AFD1FEC6-3FE7-A447-BA16-060814FD7719}" type="presParOf" srcId="{23A022A1-4B11-2648-A284-9779EDBB3D76}" destId="{E2EA1E36-C7B2-8848-B715-D569AD0E786B}" srcOrd="3" destOrd="0" presId="urn:microsoft.com/office/officeart/2008/layout/VerticalCurvedList"/>
    <dgm:cxn modelId="{344E4AC3-06BF-5B4C-8F3A-9BE24419E4F3}" type="presParOf" srcId="{23A022A1-4B11-2648-A284-9779EDBB3D76}" destId="{B0C6D402-9C51-BA45-A522-3A1DF31CD9FF}" srcOrd="4" destOrd="0" presId="urn:microsoft.com/office/officeart/2008/layout/VerticalCurvedList"/>
    <dgm:cxn modelId="{457497BA-FEA0-DF44-A692-6A5868B8FE47}" type="presParOf" srcId="{B0C6D402-9C51-BA45-A522-3A1DF31CD9FF}" destId="{9420F19B-6A7B-1440-B111-ACC528AF527F}" srcOrd="0" destOrd="0" presId="urn:microsoft.com/office/officeart/2008/layout/VerticalCurvedList"/>
    <dgm:cxn modelId="{D979ACDC-60CE-BB4F-8C09-6A6A22C32C00}" type="presParOf" srcId="{23A022A1-4B11-2648-A284-9779EDBB3D76}" destId="{A005FC4A-CD07-AF48-8A1F-D4A70ED8FD61}" srcOrd="5" destOrd="0" presId="urn:microsoft.com/office/officeart/2008/layout/VerticalCurvedList"/>
    <dgm:cxn modelId="{2ED25CD3-4F43-294C-B111-1593EDBE35D3}" type="presParOf" srcId="{23A022A1-4B11-2648-A284-9779EDBB3D76}" destId="{E1A0654F-BC6C-6344-8B1E-BB6057BC05F1}" srcOrd="6" destOrd="0" presId="urn:microsoft.com/office/officeart/2008/layout/VerticalCurvedList"/>
    <dgm:cxn modelId="{E38B0EF8-8FE6-884B-AEE8-35E2E96FB777}" type="presParOf" srcId="{E1A0654F-BC6C-6344-8B1E-BB6057BC05F1}" destId="{76BA6E6C-DA08-F64D-B35C-25477768E5F9}" srcOrd="0" destOrd="0" presId="urn:microsoft.com/office/officeart/2008/layout/VerticalCurvedList"/>
    <dgm:cxn modelId="{2CC978CD-FD39-EA48-B036-AF7797AC50D9}" type="presParOf" srcId="{23A022A1-4B11-2648-A284-9779EDBB3D76}" destId="{56E1FF0B-861D-D94F-8F38-FBBBEBCD1D10}" srcOrd="7" destOrd="0" presId="urn:microsoft.com/office/officeart/2008/layout/VerticalCurvedList"/>
    <dgm:cxn modelId="{83A5A942-2E9E-9044-A802-C2FA8D11667F}" type="presParOf" srcId="{23A022A1-4B11-2648-A284-9779EDBB3D76}" destId="{F8AE4210-BEE7-D045-AD63-3D7D4DD071A1}" srcOrd="8" destOrd="0" presId="urn:microsoft.com/office/officeart/2008/layout/VerticalCurvedList"/>
    <dgm:cxn modelId="{F2E805AE-5234-1C46-A375-F349D7EEA54D}" type="presParOf" srcId="{F8AE4210-BEE7-D045-AD63-3D7D4DD071A1}" destId="{B8A522E1-D6D2-ED4A-8EF8-86895D5FF5EF}" srcOrd="0" destOrd="0" presId="urn:microsoft.com/office/officeart/2008/layout/VerticalCurvedList"/>
    <dgm:cxn modelId="{090EB5DA-04B1-C444-9F70-6964DE397502}" type="presParOf" srcId="{23A022A1-4B11-2648-A284-9779EDBB3D76}" destId="{32B91823-A7CF-4847-82F8-129D2AA37B1F}" srcOrd="9" destOrd="0" presId="urn:microsoft.com/office/officeart/2008/layout/VerticalCurvedList"/>
    <dgm:cxn modelId="{25648F1A-2E18-1C47-B7EC-6672D0EA4E34}" type="presParOf" srcId="{23A022A1-4B11-2648-A284-9779EDBB3D76}" destId="{0FFE002B-948F-A040-8919-F00487D64134}" srcOrd="10" destOrd="0" presId="urn:microsoft.com/office/officeart/2008/layout/VerticalCurvedList"/>
    <dgm:cxn modelId="{EE9AA54B-AF35-CF4D-B50C-5B13BC04A0AC}" type="presParOf" srcId="{0FFE002B-948F-A040-8919-F00487D64134}" destId="{9CB70FF8-63A5-3044-8DFB-667A11431665}" srcOrd="0" destOrd="0" presId="urn:microsoft.com/office/officeart/2008/layout/VerticalCurvedList"/>
    <dgm:cxn modelId="{B894A1AA-5775-1F4A-920E-B34FB067456D}" type="presParOf" srcId="{23A022A1-4B11-2648-A284-9779EDBB3D76}" destId="{A186F144-A66A-D949-9D37-6E057B1E9C72}" srcOrd="11" destOrd="0" presId="urn:microsoft.com/office/officeart/2008/layout/VerticalCurvedList"/>
    <dgm:cxn modelId="{DA83F436-12A1-1947-A239-04281B939202}" type="presParOf" srcId="{23A022A1-4B11-2648-A284-9779EDBB3D76}" destId="{A5086EDB-79CA-354E-8D6B-E890B6BE8D30}" srcOrd="12" destOrd="0" presId="urn:microsoft.com/office/officeart/2008/layout/VerticalCurvedList"/>
    <dgm:cxn modelId="{DD27F873-1C71-F747-84CD-0E35BD14875A}" type="presParOf" srcId="{A5086EDB-79CA-354E-8D6B-E890B6BE8D30}" destId="{6D23E375-92E4-2F4B-8769-716F31B3EC34}" srcOrd="0" destOrd="0" presId="urn:microsoft.com/office/officeart/2008/layout/VerticalCurvedList"/>
    <dgm:cxn modelId="{CF897C5A-4A44-C34E-AFED-0CEECE65F8FE}" type="presParOf" srcId="{23A022A1-4B11-2648-A284-9779EDBB3D76}" destId="{5DB645F8-5D5A-3B49-B81E-921687746961}" srcOrd="13" destOrd="0" presId="urn:microsoft.com/office/officeart/2008/layout/VerticalCurvedList"/>
    <dgm:cxn modelId="{D215A871-717A-3E41-9FCB-81C4D2C5B8A6}" type="presParOf" srcId="{23A022A1-4B11-2648-A284-9779EDBB3D76}" destId="{3C55CEEC-0AAF-3941-A2B8-C49277927966}" srcOrd="14" destOrd="0" presId="urn:microsoft.com/office/officeart/2008/layout/VerticalCurvedList"/>
    <dgm:cxn modelId="{8418C6E9-08DE-BE4D-AF4F-5B88ECFAEF08}" type="presParOf" srcId="{3C55CEEC-0AAF-3941-A2B8-C49277927966}" destId="{EEFEDD19-8F0C-A04B-BB29-F848DAE68632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Metrics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Requests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Dimensions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Name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Latencies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Resources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Target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Log / CSV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AWS </a:t>
          </a:r>
          <a:r>
            <a:rPr lang="en-US" sz="18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CloudWatch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Host Name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75AC1261-6E35-1447-9B30-93792D84B76C}" destId="{D64C82FF-806B-7E40-AFBE-E32BAFBA3A72}" srcOrd="1" destOrd="0" parTransId="{300A026A-B52C-C244-9473-F69747A08AE2}" sibTransId="{AE1BACBB-0566-734E-ADAC-17B2BE9599FF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CA17F-5619-5D42-A14A-9651FB7FBE83}" type="doc">
      <dgm:prSet loTypeId="urn:microsoft.com/office/officeart/2005/8/layout/radial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E23370-8C90-AF44-9866-AC8D493E8DAC}">
      <dgm:prSet phldrT="[Text]" custT="1"/>
      <dgm:spPr/>
      <dgm:t>
        <a:bodyPr/>
        <a:lstStyle/>
        <a:p>
          <a:pPr rtl="0"/>
          <a:r>
            <a: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O(n</a:t>
          </a:r>
          <a:r>
            <a:rPr lang="en-US" sz="2000" baseline="30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2</a:t>
          </a:r>
          <a:r>
            <a: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)</a:t>
          </a:r>
        </a:p>
        <a:p>
          <a:pPr rtl="0"/>
          <a:r>
            <a: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Pairs</a:t>
          </a:r>
        </a:p>
      </dgm:t>
    </dgm:pt>
    <dgm:pt modelId="{D47842E8-13DE-C141-A715-A60D12266BC7}" type="parTrans" cxnId="{D21F0820-4828-CF4A-9CE3-233A55F645BC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BEB7AE7-26C5-3D49-836C-0AD2998D15EF}" type="sibTrans" cxnId="{D21F0820-4828-CF4A-9CE3-233A55F645BC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B6A8421-9FAA-DE40-A87E-09A11F177148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MXNet</a:t>
          </a:r>
          <a:endParaRPr lang="en-US" sz="10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94F06515-75A8-0C46-A914-E2510648BC5E}" type="parTrans" cxnId="{3436D4DD-79CC-3C4F-92A5-04F71171C9DE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9ADD2499-C61E-B641-9BF0-E34620309900}" type="sibTrans" cxnId="{3436D4DD-79CC-3C4F-92A5-04F71171C9DE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3F1D0A-DBF2-8E48-B617-65F2FBC2DF59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CoreML</a:t>
          </a:r>
          <a:endParaRPr lang="en-US" sz="10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5CDBFC-B7F4-7D47-A326-BE0725CF9770}" type="parTrans" cxnId="{F6E83757-69A4-2043-B615-9149E89FB294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D6E2FEC-524B-834F-8D3A-3F976426C1FC}" type="sibTrans" cxnId="{F6E83757-69A4-2043-B615-9149E89FB294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5AC1450-0AC8-6F4F-8485-E40A901D8715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Caffe2</a:t>
          </a:r>
        </a:p>
      </dgm:t>
    </dgm:pt>
    <dgm:pt modelId="{E56C6261-CCA5-9545-A886-F08DE4D4798A}" type="parTrans" cxnId="{BA6E671F-DB3A-0943-960B-30DB056973C3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7A74922-EAA1-1B4A-B676-5DAB5D95726D}" type="sibTrans" cxnId="{BA6E671F-DB3A-0943-960B-30DB056973C3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43E0D8-6B86-9F4F-8BCE-E265DAF7D7AC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PyTorch</a:t>
          </a:r>
          <a:endParaRPr lang="en-US" sz="10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DA52BA9-8307-0240-9363-D321165B9413}" type="parTrans" cxnId="{2BB75568-DB25-A742-B6FA-7D2D45293904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94DB5C84-D2C2-4344-BFC7-9E54935E3BAB}" type="sibTrans" cxnId="{2BB75568-DB25-A742-B6FA-7D2D45293904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CE8B2BE-30BB-EC4F-AF10-D9E139CE0A0B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TF</a:t>
          </a:r>
        </a:p>
      </dgm:t>
    </dgm:pt>
    <dgm:pt modelId="{FA7BC8D9-D8E0-7E47-B4B6-40D8CACD9540}" type="parTrans" cxnId="{2DC83FE0-44E1-564A-A454-9E967C6290EF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2ACA4A-5CD5-D54B-9466-31C5095413EC}" type="sibTrans" cxnId="{2DC83FE0-44E1-564A-A454-9E967C6290EF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E42CB2F-E748-1A4F-8BEB-168D33D7C6C0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CNTK</a:t>
          </a:r>
        </a:p>
      </dgm:t>
    </dgm:pt>
    <dgm:pt modelId="{CEDD1880-EFAF-384C-82B0-C9B248AC8007}" type="parTrans" cxnId="{2C6999BB-7B85-5445-8AAC-317FB8AE21E3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6F40A32-7E28-DF4E-8ECF-39852E5B910F}" type="sibTrans" cxnId="{2C6999BB-7B85-5445-8AAC-317FB8AE21E3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1C680E60-7518-7F4E-B301-6ED231B67912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TensorRT</a:t>
          </a:r>
          <a:endParaRPr lang="en-US" sz="10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2BB662A-4F0F-6F4E-93E0-29CBE8A20554}" type="parTrans" cxnId="{D273F2AD-5941-6540-BBDE-3515658F6CBE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B05D457-F3E8-1A4A-98FB-47BEAE1B8415}" type="sibTrans" cxnId="{D273F2AD-5941-6540-BBDE-3515658F6CBE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4B8677-4FBC-014F-A257-0EBAF098968A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NGraph</a:t>
          </a:r>
          <a:endParaRPr lang="en-US" sz="10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7EBE06B-20EB-E944-B2F3-DC0C9A9527D5}" type="parTrans" cxnId="{70BABD2D-80BD-574A-9F90-9CD24582837D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9AC2AE25-F3D6-CD4D-A2CC-457DF2E489E7}" type="sibTrans" cxnId="{70BABD2D-80BD-574A-9F90-9CD24582837D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A3F2426-F71D-F345-8349-C5660D325C42}">
      <dgm:prSet phldrT="[Text]" custT="1"/>
      <dgm:spPr>
        <a:solidFill>
          <a:srgbClr val="009CE4"/>
        </a:solidFill>
        <a:ln>
          <a:noFill/>
        </a:ln>
      </dgm:spPr>
      <dgm:t>
        <a:bodyPr/>
        <a:lstStyle/>
        <a:p>
          <a:r>
            <a:rPr lang="en-US" sz="1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SNPE</a:t>
          </a:r>
        </a:p>
      </dgm:t>
    </dgm:pt>
    <dgm:pt modelId="{1F4B177C-D44E-464E-AD1D-305FC819E9C4}" type="parTrans" cxnId="{AA7E77EB-5E68-8E47-A831-0A81223CFD55}">
      <dgm:prSet custT="1"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A2B4089-1908-DB4E-9F92-42E413B75C5D}" type="sibTrans" cxnId="{AA7E77EB-5E68-8E47-A831-0A81223CFD55}">
      <dgm:prSet/>
      <dgm:spPr/>
      <dgm:t>
        <a:bodyPr/>
        <a:lstStyle/>
        <a:p>
          <a:endParaRPr lang="en-US" sz="10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53A11D5-6C1D-9143-9027-B484F4DB9439}" type="pres">
      <dgm:prSet presAssocID="{A7CCA17F-5619-5D42-A14A-9651FB7FBE8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1D37967-50E2-714D-88AC-024B4CFCDAF1}" type="pres">
      <dgm:prSet presAssocID="{8BE23370-8C90-AF44-9866-AC8D493E8DAC}" presName="centerShape" presStyleLbl="node0" presStyleIdx="0" presStyleCnt="1"/>
      <dgm:spPr/>
    </dgm:pt>
    <dgm:pt modelId="{0A890E57-7449-0445-9A40-F1C9D4FD26B5}" type="pres">
      <dgm:prSet presAssocID="{94F06515-75A8-0C46-A914-E2510648BC5E}" presName="parTrans" presStyleLbl="sibTrans2D1" presStyleIdx="0" presStyleCnt="9"/>
      <dgm:spPr/>
    </dgm:pt>
    <dgm:pt modelId="{70E39F58-DF3B-7B4A-833A-1EAE0CF88594}" type="pres">
      <dgm:prSet presAssocID="{94F06515-75A8-0C46-A914-E2510648BC5E}" presName="connectorText" presStyleLbl="sibTrans2D1" presStyleIdx="0" presStyleCnt="9"/>
      <dgm:spPr/>
    </dgm:pt>
    <dgm:pt modelId="{A6A2B732-A367-2B4C-B9BF-B31CF5E9C199}" type="pres">
      <dgm:prSet presAssocID="{CB6A8421-9FAA-DE40-A87E-09A11F177148}" presName="node" presStyleLbl="node1" presStyleIdx="0" presStyleCnt="9">
        <dgm:presLayoutVars>
          <dgm:bulletEnabled val="1"/>
        </dgm:presLayoutVars>
      </dgm:prSet>
      <dgm:spPr/>
    </dgm:pt>
    <dgm:pt modelId="{B23DA4F6-315D-474D-AAA3-54DCB839A06B}" type="pres">
      <dgm:prSet presAssocID="{E56C6261-CCA5-9545-A886-F08DE4D4798A}" presName="parTrans" presStyleLbl="sibTrans2D1" presStyleIdx="1" presStyleCnt="9"/>
      <dgm:spPr/>
    </dgm:pt>
    <dgm:pt modelId="{33EBF3FD-94CD-D34E-A85D-D20E4F6182B7}" type="pres">
      <dgm:prSet presAssocID="{E56C6261-CCA5-9545-A886-F08DE4D4798A}" presName="connectorText" presStyleLbl="sibTrans2D1" presStyleIdx="1" presStyleCnt="9"/>
      <dgm:spPr/>
    </dgm:pt>
    <dgm:pt modelId="{D4051F09-90E3-8C45-8355-1E36C725C3DC}" type="pres">
      <dgm:prSet presAssocID="{55AC1450-0AC8-6F4F-8485-E40A901D8715}" presName="node" presStyleLbl="node1" presStyleIdx="1" presStyleCnt="9">
        <dgm:presLayoutVars>
          <dgm:bulletEnabled val="1"/>
        </dgm:presLayoutVars>
      </dgm:prSet>
      <dgm:spPr/>
    </dgm:pt>
    <dgm:pt modelId="{2D885672-B979-D24C-B7D1-253701D1F0D1}" type="pres">
      <dgm:prSet presAssocID="{DDA52BA9-8307-0240-9363-D321165B9413}" presName="parTrans" presStyleLbl="sibTrans2D1" presStyleIdx="2" presStyleCnt="9"/>
      <dgm:spPr/>
    </dgm:pt>
    <dgm:pt modelId="{84368D35-B3F1-5244-8039-CBF6D2331080}" type="pres">
      <dgm:prSet presAssocID="{DDA52BA9-8307-0240-9363-D321165B9413}" presName="connectorText" presStyleLbl="sibTrans2D1" presStyleIdx="2" presStyleCnt="9"/>
      <dgm:spPr/>
    </dgm:pt>
    <dgm:pt modelId="{3C5CC2D4-D52D-FA4D-A2EF-C92D20110DCA}" type="pres">
      <dgm:prSet presAssocID="{5843E0D8-6B86-9F4F-8BCE-E265DAF7D7AC}" presName="node" presStyleLbl="node1" presStyleIdx="2" presStyleCnt="9">
        <dgm:presLayoutVars>
          <dgm:bulletEnabled val="1"/>
        </dgm:presLayoutVars>
      </dgm:prSet>
      <dgm:spPr/>
    </dgm:pt>
    <dgm:pt modelId="{A788A0E0-212D-5346-A8C7-0B1390D9AB49}" type="pres">
      <dgm:prSet presAssocID="{FA7BC8D9-D8E0-7E47-B4B6-40D8CACD9540}" presName="parTrans" presStyleLbl="sibTrans2D1" presStyleIdx="3" presStyleCnt="9"/>
      <dgm:spPr/>
    </dgm:pt>
    <dgm:pt modelId="{7C8A7EB9-AFFA-CA46-9FAF-30D044134B36}" type="pres">
      <dgm:prSet presAssocID="{FA7BC8D9-D8E0-7E47-B4B6-40D8CACD9540}" presName="connectorText" presStyleLbl="sibTrans2D1" presStyleIdx="3" presStyleCnt="9"/>
      <dgm:spPr/>
    </dgm:pt>
    <dgm:pt modelId="{2D5CB4C2-6248-A845-90F2-116FDB13B89C}" type="pres">
      <dgm:prSet presAssocID="{ACE8B2BE-30BB-EC4F-AF10-D9E139CE0A0B}" presName="node" presStyleLbl="node1" presStyleIdx="3" presStyleCnt="9">
        <dgm:presLayoutVars>
          <dgm:bulletEnabled val="1"/>
        </dgm:presLayoutVars>
      </dgm:prSet>
      <dgm:spPr/>
    </dgm:pt>
    <dgm:pt modelId="{CA67654E-CC16-D248-9927-ED97FCA1BB18}" type="pres">
      <dgm:prSet presAssocID="{CEDD1880-EFAF-384C-82B0-C9B248AC8007}" presName="parTrans" presStyleLbl="sibTrans2D1" presStyleIdx="4" presStyleCnt="9"/>
      <dgm:spPr/>
    </dgm:pt>
    <dgm:pt modelId="{4252EC28-80A9-E045-82D9-2B4E692650C8}" type="pres">
      <dgm:prSet presAssocID="{CEDD1880-EFAF-384C-82B0-C9B248AC8007}" presName="connectorText" presStyleLbl="sibTrans2D1" presStyleIdx="4" presStyleCnt="9"/>
      <dgm:spPr/>
    </dgm:pt>
    <dgm:pt modelId="{387CF8AF-EE89-6447-93E4-788246AE29B4}" type="pres">
      <dgm:prSet presAssocID="{DE42CB2F-E748-1A4F-8BEB-168D33D7C6C0}" presName="node" presStyleLbl="node1" presStyleIdx="4" presStyleCnt="9">
        <dgm:presLayoutVars>
          <dgm:bulletEnabled val="1"/>
        </dgm:presLayoutVars>
      </dgm:prSet>
      <dgm:spPr/>
    </dgm:pt>
    <dgm:pt modelId="{72CED7CA-B8D3-214F-8FB9-0019C167543D}" type="pres">
      <dgm:prSet presAssocID="{865CDBFC-B7F4-7D47-A326-BE0725CF9770}" presName="parTrans" presStyleLbl="sibTrans2D1" presStyleIdx="5" presStyleCnt="9"/>
      <dgm:spPr/>
    </dgm:pt>
    <dgm:pt modelId="{20371829-B972-8C4F-B7D3-8D2CDFE15EE9}" type="pres">
      <dgm:prSet presAssocID="{865CDBFC-B7F4-7D47-A326-BE0725CF9770}" presName="connectorText" presStyleLbl="sibTrans2D1" presStyleIdx="5" presStyleCnt="9"/>
      <dgm:spPr/>
    </dgm:pt>
    <dgm:pt modelId="{9987F1A6-DF55-034B-A9E3-6C49FC948F53}" type="pres">
      <dgm:prSet presAssocID="{D53F1D0A-DBF2-8E48-B617-65F2FBC2DF59}" presName="node" presStyleLbl="node1" presStyleIdx="5" presStyleCnt="9">
        <dgm:presLayoutVars>
          <dgm:bulletEnabled val="1"/>
        </dgm:presLayoutVars>
      </dgm:prSet>
      <dgm:spPr/>
    </dgm:pt>
    <dgm:pt modelId="{B3142229-86E5-3245-B398-B2C175B45B96}" type="pres">
      <dgm:prSet presAssocID="{A2BB662A-4F0F-6F4E-93E0-29CBE8A20554}" presName="parTrans" presStyleLbl="sibTrans2D1" presStyleIdx="6" presStyleCnt="9"/>
      <dgm:spPr/>
    </dgm:pt>
    <dgm:pt modelId="{89E26D70-198E-7D4A-8F30-1A1A4943D5AE}" type="pres">
      <dgm:prSet presAssocID="{A2BB662A-4F0F-6F4E-93E0-29CBE8A20554}" presName="connectorText" presStyleLbl="sibTrans2D1" presStyleIdx="6" presStyleCnt="9"/>
      <dgm:spPr/>
    </dgm:pt>
    <dgm:pt modelId="{1102861A-5C74-2041-88CC-012FFDD6F38F}" type="pres">
      <dgm:prSet presAssocID="{1C680E60-7518-7F4E-B301-6ED231B67912}" presName="node" presStyleLbl="node1" presStyleIdx="6" presStyleCnt="9">
        <dgm:presLayoutVars>
          <dgm:bulletEnabled val="1"/>
        </dgm:presLayoutVars>
      </dgm:prSet>
      <dgm:spPr/>
    </dgm:pt>
    <dgm:pt modelId="{0B0D7E66-AB63-C74C-B5C4-BE00DDFB1E17}" type="pres">
      <dgm:prSet presAssocID="{07EBE06B-20EB-E944-B2F3-DC0C9A9527D5}" presName="parTrans" presStyleLbl="sibTrans2D1" presStyleIdx="7" presStyleCnt="9"/>
      <dgm:spPr/>
    </dgm:pt>
    <dgm:pt modelId="{B09CCD13-A89F-3F4B-9E6D-145A83E171B6}" type="pres">
      <dgm:prSet presAssocID="{07EBE06B-20EB-E944-B2F3-DC0C9A9527D5}" presName="connectorText" presStyleLbl="sibTrans2D1" presStyleIdx="7" presStyleCnt="9"/>
      <dgm:spPr/>
    </dgm:pt>
    <dgm:pt modelId="{7006FB0F-DCA2-D74A-8265-21CC7FA89C6C}" type="pres">
      <dgm:prSet presAssocID="{AE4B8677-4FBC-014F-A257-0EBAF098968A}" presName="node" presStyleLbl="node1" presStyleIdx="7" presStyleCnt="9">
        <dgm:presLayoutVars>
          <dgm:bulletEnabled val="1"/>
        </dgm:presLayoutVars>
      </dgm:prSet>
      <dgm:spPr/>
    </dgm:pt>
    <dgm:pt modelId="{52A4849C-C35C-F547-BAF9-1F46A9345EEF}" type="pres">
      <dgm:prSet presAssocID="{1F4B177C-D44E-464E-AD1D-305FC819E9C4}" presName="parTrans" presStyleLbl="sibTrans2D1" presStyleIdx="8" presStyleCnt="9"/>
      <dgm:spPr/>
    </dgm:pt>
    <dgm:pt modelId="{CD244324-2370-8B4E-8002-CDC37A8D44A1}" type="pres">
      <dgm:prSet presAssocID="{1F4B177C-D44E-464E-AD1D-305FC819E9C4}" presName="connectorText" presStyleLbl="sibTrans2D1" presStyleIdx="8" presStyleCnt="9"/>
      <dgm:spPr/>
    </dgm:pt>
    <dgm:pt modelId="{07AEE5CB-1432-1E48-848A-57463ADAAEFC}" type="pres">
      <dgm:prSet presAssocID="{6A3F2426-F71D-F345-8349-C5660D325C42}" presName="node" presStyleLbl="node1" presStyleIdx="8" presStyleCnt="9">
        <dgm:presLayoutVars>
          <dgm:bulletEnabled val="1"/>
        </dgm:presLayoutVars>
      </dgm:prSet>
      <dgm:spPr/>
    </dgm:pt>
  </dgm:ptLst>
  <dgm:cxnLst>
    <dgm:cxn modelId="{05A55A04-4E91-B546-8E23-358764F0B9B3}" type="presOf" srcId="{DDA52BA9-8307-0240-9363-D321165B9413}" destId="{84368D35-B3F1-5244-8039-CBF6D2331080}" srcOrd="1" destOrd="0" presId="urn:microsoft.com/office/officeart/2005/8/layout/radial5"/>
    <dgm:cxn modelId="{3C9DE413-A880-1D44-8D29-BDB20D468B00}" type="presOf" srcId="{55AC1450-0AC8-6F4F-8485-E40A901D8715}" destId="{D4051F09-90E3-8C45-8355-1E36C725C3DC}" srcOrd="0" destOrd="0" presId="urn:microsoft.com/office/officeart/2005/8/layout/radial5"/>
    <dgm:cxn modelId="{04496E19-FEDF-C348-B7ED-0395A25049EA}" type="presOf" srcId="{1F4B177C-D44E-464E-AD1D-305FC819E9C4}" destId="{CD244324-2370-8B4E-8002-CDC37A8D44A1}" srcOrd="1" destOrd="0" presId="urn:microsoft.com/office/officeart/2005/8/layout/radial5"/>
    <dgm:cxn modelId="{BA6E671F-DB3A-0943-960B-30DB056973C3}" srcId="{8BE23370-8C90-AF44-9866-AC8D493E8DAC}" destId="{55AC1450-0AC8-6F4F-8485-E40A901D8715}" srcOrd="1" destOrd="0" parTransId="{E56C6261-CCA5-9545-A886-F08DE4D4798A}" sibTransId="{F7A74922-EAA1-1B4A-B676-5DAB5D95726D}"/>
    <dgm:cxn modelId="{D21F0820-4828-CF4A-9CE3-233A55F645BC}" srcId="{A7CCA17F-5619-5D42-A14A-9651FB7FBE83}" destId="{8BE23370-8C90-AF44-9866-AC8D493E8DAC}" srcOrd="0" destOrd="0" parTransId="{D47842E8-13DE-C141-A715-A60D12266BC7}" sibTransId="{8BEB7AE7-26C5-3D49-836C-0AD2998D15EF}"/>
    <dgm:cxn modelId="{DCF15727-EBB1-5B4F-82C7-F9EA89952581}" type="presOf" srcId="{DDA52BA9-8307-0240-9363-D321165B9413}" destId="{2D885672-B979-D24C-B7D1-253701D1F0D1}" srcOrd="0" destOrd="0" presId="urn:microsoft.com/office/officeart/2005/8/layout/radial5"/>
    <dgm:cxn modelId="{A80F512B-92C3-2746-8F6B-71DB61B866F6}" type="presOf" srcId="{1C680E60-7518-7F4E-B301-6ED231B67912}" destId="{1102861A-5C74-2041-88CC-012FFDD6F38F}" srcOrd="0" destOrd="0" presId="urn:microsoft.com/office/officeart/2005/8/layout/radial5"/>
    <dgm:cxn modelId="{70BABD2D-80BD-574A-9F90-9CD24582837D}" srcId="{8BE23370-8C90-AF44-9866-AC8D493E8DAC}" destId="{AE4B8677-4FBC-014F-A257-0EBAF098968A}" srcOrd="7" destOrd="0" parTransId="{07EBE06B-20EB-E944-B2F3-DC0C9A9527D5}" sibTransId="{9AC2AE25-F3D6-CD4D-A2CC-457DF2E489E7}"/>
    <dgm:cxn modelId="{47F3EC34-2C79-FC40-B6E1-B7103639DAC7}" type="presOf" srcId="{6A3F2426-F71D-F345-8349-C5660D325C42}" destId="{07AEE5CB-1432-1E48-848A-57463ADAAEFC}" srcOrd="0" destOrd="0" presId="urn:microsoft.com/office/officeart/2005/8/layout/radial5"/>
    <dgm:cxn modelId="{09B4B535-9001-4443-A2F7-9455049CBE2F}" type="presOf" srcId="{AE4B8677-4FBC-014F-A257-0EBAF098968A}" destId="{7006FB0F-DCA2-D74A-8265-21CC7FA89C6C}" srcOrd="0" destOrd="0" presId="urn:microsoft.com/office/officeart/2005/8/layout/radial5"/>
    <dgm:cxn modelId="{C9996A44-3869-DD48-9007-3F8BE6D8CF96}" type="presOf" srcId="{8BE23370-8C90-AF44-9866-AC8D493E8DAC}" destId="{A1D37967-50E2-714D-88AC-024B4CFCDAF1}" srcOrd="0" destOrd="0" presId="urn:microsoft.com/office/officeart/2005/8/layout/radial5"/>
    <dgm:cxn modelId="{3223D547-5875-214A-BB04-D71199893517}" type="presOf" srcId="{A2BB662A-4F0F-6F4E-93E0-29CBE8A20554}" destId="{B3142229-86E5-3245-B398-B2C175B45B96}" srcOrd="0" destOrd="0" presId="urn:microsoft.com/office/officeart/2005/8/layout/radial5"/>
    <dgm:cxn modelId="{C2BD9E48-BD1D-8C49-8681-FB3A96C28D1D}" type="presOf" srcId="{07EBE06B-20EB-E944-B2F3-DC0C9A9527D5}" destId="{0B0D7E66-AB63-C74C-B5C4-BE00DDFB1E17}" srcOrd="0" destOrd="0" presId="urn:microsoft.com/office/officeart/2005/8/layout/radial5"/>
    <dgm:cxn modelId="{7746B948-266F-444D-83E0-814136644DB6}" type="presOf" srcId="{07EBE06B-20EB-E944-B2F3-DC0C9A9527D5}" destId="{B09CCD13-A89F-3F4B-9E6D-145A83E171B6}" srcOrd="1" destOrd="0" presId="urn:microsoft.com/office/officeart/2005/8/layout/radial5"/>
    <dgm:cxn modelId="{F6E83757-69A4-2043-B615-9149E89FB294}" srcId="{8BE23370-8C90-AF44-9866-AC8D493E8DAC}" destId="{D53F1D0A-DBF2-8E48-B617-65F2FBC2DF59}" srcOrd="5" destOrd="0" parTransId="{865CDBFC-B7F4-7D47-A326-BE0725CF9770}" sibTransId="{3D6E2FEC-524B-834F-8D3A-3F976426C1FC}"/>
    <dgm:cxn modelId="{78EEF067-680F-DD46-AA0F-29778AFBF12D}" type="presOf" srcId="{FA7BC8D9-D8E0-7E47-B4B6-40D8CACD9540}" destId="{7C8A7EB9-AFFA-CA46-9FAF-30D044134B36}" srcOrd="1" destOrd="0" presId="urn:microsoft.com/office/officeart/2005/8/layout/radial5"/>
    <dgm:cxn modelId="{2BB75568-DB25-A742-B6FA-7D2D45293904}" srcId="{8BE23370-8C90-AF44-9866-AC8D493E8DAC}" destId="{5843E0D8-6B86-9F4F-8BCE-E265DAF7D7AC}" srcOrd="2" destOrd="0" parTransId="{DDA52BA9-8307-0240-9363-D321165B9413}" sibTransId="{94DB5C84-D2C2-4344-BFC7-9E54935E3BAB}"/>
    <dgm:cxn modelId="{72404469-D663-9841-BBBE-0D35CEC7E380}" type="presOf" srcId="{1F4B177C-D44E-464E-AD1D-305FC819E9C4}" destId="{52A4849C-C35C-F547-BAF9-1F46A9345EEF}" srcOrd="0" destOrd="0" presId="urn:microsoft.com/office/officeart/2005/8/layout/radial5"/>
    <dgm:cxn modelId="{6C2E556A-9D53-4042-8096-FD9563625C82}" type="presOf" srcId="{865CDBFC-B7F4-7D47-A326-BE0725CF9770}" destId="{72CED7CA-B8D3-214F-8FB9-0019C167543D}" srcOrd="0" destOrd="0" presId="urn:microsoft.com/office/officeart/2005/8/layout/radial5"/>
    <dgm:cxn modelId="{84DFFB70-1EE9-5B47-9511-425FB49BD728}" type="presOf" srcId="{E56C6261-CCA5-9545-A886-F08DE4D4798A}" destId="{B23DA4F6-315D-474D-AAA3-54DCB839A06B}" srcOrd="0" destOrd="0" presId="urn:microsoft.com/office/officeart/2005/8/layout/radial5"/>
    <dgm:cxn modelId="{75347F77-D3D8-FF4E-9E90-94A5329A4DBA}" type="presOf" srcId="{FA7BC8D9-D8E0-7E47-B4B6-40D8CACD9540}" destId="{A788A0E0-212D-5346-A8C7-0B1390D9AB49}" srcOrd="0" destOrd="0" presId="urn:microsoft.com/office/officeart/2005/8/layout/radial5"/>
    <dgm:cxn modelId="{24E37082-79EF-7E44-B482-60F91F51A748}" type="presOf" srcId="{E56C6261-CCA5-9545-A886-F08DE4D4798A}" destId="{33EBF3FD-94CD-D34E-A85D-D20E4F6182B7}" srcOrd="1" destOrd="0" presId="urn:microsoft.com/office/officeart/2005/8/layout/radial5"/>
    <dgm:cxn modelId="{BC6E068D-8536-2A4C-B92F-5A3E9E1F458B}" type="presOf" srcId="{CEDD1880-EFAF-384C-82B0-C9B248AC8007}" destId="{4252EC28-80A9-E045-82D9-2B4E692650C8}" srcOrd="1" destOrd="0" presId="urn:microsoft.com/office/officeart/2005/8/layout/radial5"/>
    <dgm:cxn modelId="{98B88996-A9B7-7C46-B3E5-DCB17CA89AEE}" type="presOf" srcId="{CB6A8421-9FAA-DE40-A87E-09A11F177148}" destId="{A6A2B732-A367-2B4C-B9BF-B31CF5E9C199}" srcOrd="0" destOrd="0" presId="urn:microsoft.com/office/officeart/2005/8/layout/radial5"/>
    <dgm:cxn modelId="{B02CF999-5AF1-DD41-BC28-9F77149D40AD}" type="presOf" srcId="{ACE8B2BE-30BB-EC4F-AF10-D9E139CE0A0B}" destId="{2D5CB4C2-6248-A845-90F2-116FDB13B89C}" srcOrd="0" destOrd="0" presId="urn:microsoft.com/office/officeart/2005/8/layout/radial5"/>
    <dgm:cxn modelId="{968894A6-02E1-784C-A76A-C87F8A32A9F8}" type="presOf" srcId="{94F06515-75A8-0C46-A914-E2510648BC5E}" destId="{70E39F58-DF3B-7B4A-833A-1EAE0CF88594}" srcOrd="1" destOrd="0" presId="urn:microsoft.com/office/officeart/2005/8/layout/radial5"/>
    <dgm:cxn modelId="{D273F2AD-5941-6540-BBDE-3515658F6CBE}" srcId="{8BE23370-8C90-AF44-9866-AC8D493E8DAC}" destId="{1C680E60-7518-7F4E-B301-6ED231B67912}" srcOrd="6" destOrd="0" parTransId="{A2BB662A-4F0F-6F4E-93E0-29CBE8A20554}" sibTransId="{6B05D457-F3E8-1A4A-98FB-47BEAE1B8415}"/>
    <dgm:cxn modelId="{B73CE2B4-4BB7-304D-A100-8EE77399F9A4}" type="presOf" srcId="{94F06515-75A8-0C46-A914-E2510648BC5E}" destId="{0A890E57-7449-0445-9A40-F1C9D4FD26B5}" srcOrd="0" destOrd="0" presId="urn:microsoft.com/office/officeart/2005/8/layout/radial5"/>
    <dgm:cxn modelId="{2C6999BB-7B85-5445-8AAC-317FB8AE21E3}" srcId="{8BE23370-8C90-AF44-9866-AC8D493E8DAC}" destId="{DE42CB2F-E748-1A4F-8BEB-168D33D7C6C0}" srcOrd="4" destOrd="0" parTransId="{CEDD1880-EFAF-384C-82B0-C9B248AC8007}" sibTransId="{06F40A32-7E28-DF4E-8ECF-39852E5B910F}"/>
    <dgm:cxn modelId="{D0575FD0-2272-7C44-AA0B-93DBE5FD83B5}" type="presOf" srcId="{5843E0D8-6B86-9F4F-8BCE-E265DAF7D7AC}" destId="{3C5CC2D4-D52D-FA4D-A2EF-C92D20110DCA}" srcOrd="0" destOrd="0" presId="urn:microsoft.com/office/officeart/2005/8/layout/radial5"/>
    <dgm:cxn modelId="{6F2AFED0-F846-9442-A12A-F127AD23763C}" type="presOf" srcId="{A7CCA17F-5619-5D42-A14A-9651FB7FBE83}" destId="{253A11D5-6C1D-9143-9027-B484F4DB9439}" srcOrd="0" destOrd="0" presId="urn:microsoft.com/office/officeart/2005/8/layout/radial5"/>
    <dgm:cxn modelId="{69D98FD7-B604-B346-9661-E7D3C9CF2C15}" type="presOf" srcId="{D53F1D0A-DBF2-8E48-B617-65F2FBC2DF59}" destId="{9987F1A6-DF55-034B-A9E3-6C49FC948F53}" srcOrd="0" destOrd="0" presId="urn:microsoft.com/office/officeart/2005/8/layout/radial5"/>
    <dgm:cxn modelId="{F6006DDC-B735-ED40-9ED8-A08B23FB20E2}" type="presOf" srcId="{865CDBFC-B7F4-7D47-A326-BE0725CF9770}" destId="{20371829-B972-8C4F-B7D3-8D2CDFE15EE9}" srcOrd="1" destOrd="0" presId="urn:microsoft.com/office/officeart/2005/8/layout/radial5"/>
    <dgm:cxn modelId="{3436D4DD-79CC-3C4F-92A5-04F71171C9DE}" srcId="{8BE23370-8C90-AF44-9866-AC8D493E8DAC}" destId="{CB6A8421-9FAA-DE40-A87E-09A11F177148}" srcOrd="0" destOrd="0" parTransId="{94F06515-75A8-0C46-A914-E2510648BC5E}" sibTransId="{9ADD2499-C61E-B641-9BF0-E34620309900}"/>
    <dgm:cxn modelId="{2DC15BDF-0E97-EC49-94ED-0108D5AE7B92}" type="presOf" srcId="{A2BB662A-4F0F-6F4E-93E0-29CBE8A20554}" destId="{89E26D70-198E-7D4A-8F30-1A1A4943D5AE}" srcOrd="1" destOrd="0" presId="urn:microsoft.com/office/officeart/2005/8/layout/radial5"/>
    <dgm:cxn modelId="{2DC83FE0-44E1-564A-A454-9E967C6290EF}" srcId="{8BE23370-8C90-AF44-9866-AC8D493E8DAC}" destId="{ACE8B2BE-30BB-EC4F-AF10-D9E139CE0A0B}" srcOrd="3" destOrd="0" parTransId="{FA7BC8D9-D8E0-7E47-B4B6-40D8CACD9540}" sibTransId="{AE2ACA4A-5CD5-D54B-9466-31C5095413EC}"/>
    <dgm:cxn modelId="{AA7E77EB-5E68-8E47-A831-0A81223CFD55}" srcId="{8BE23370-8C90-AF44-9866-AC8D493E8DAC}" destId="{6A3F2426-F71D-F345-8349-C5660D325C42}" srcOrd="8" destOrd="0" parTransId="{1F4B177C-D44E-464E-AD1D-305FC819E9C4}" sibTransId="{5A2B4089-1908-DB4E-9F92-42E413B75C5D}"/>
    <dgm:cxn modelId="{882940EC-5370-9649-A62D-F37C9D72BE21}" type="presOf" srcId="{CEDD1880-EFAF-384C-82B0-C9B248AC8007}" destId="{CA67654E-CC16-D248-9927-ED97FCA1BB18}" srcOrd="0" destOrd="0" presId="urn:microsoft.com/office/officeart/2005/8/layout/radial5"/>
    <dgm:cxn modelId="{7E6130EF-E77F-AD41-BA0E-CFD6D14D6DDF}" type="presOf" srcId="{DE42CB2F-E748-1A4F-8BEB-168D33D7C6C0}" destId="{387CF8AF-EE89-6447-93E4-788246AE29B4}" srcOrd="0" destOrd="0" presId="urn:microsoft.com/office/officeart/2005/8/layout/radial5"/>
    <dgm:cxn modelId="{92C744A0-08CB-994D-9FFC-A446CE74E855}" type="presParOf" srcId="{253A11D5-6C1D-9143-9027-B484F4DB9439}" destId="{A1D37967-50E2-714D-88AC-024B4CFCDAF1}" srcOrd="0" destOrd="0" presId="urn:microsoft.com/office/officeart/2005/8/layout/radial5"/>
    <dgm:cxn modelId="{67EB545D-E025-3D4A-93BA-0EFDFD2E99C1}" type="presParOf" srcId="{253A11D5-6C1D-9143-9027-B484F4DB9439}" destId="{0A890E57-7449-0445-9A40-F1C9D4FD26B5}" srcOrd="1" destOrd="0" presId="urn:microsoft.com/office/officeart/2005/8/layout/radial5"/>
    <dgm:cxn modelId="{E5D86FA5-09F2-DB4D-8B9A-9EA150715248}" type="presParOf" srcId="{0A890E57-7449-0445-9A40-F1C9D4FD26B5}" destId="{70E39F58-DF3B-7B4A-833A-1EAE0CF88594}" srcOrd="0" destOrd="0" presId="urn:microsoft.com/office/officeart/2005/8/layout/radial5"/>
    <dgm:cxn modelId="{E1967D23-D109-744F-93F1-FD4248A64224}" type="presParOf" srcId="{253A11D5-6C1D-9143-9027-B484F4DB9439}" destId="{A6A2B732-A367-2B4C-B9BF-B31CF5E9C199}" srcOrd="2" destOrd="0" presId="urn:microsoft.com/office/officeart/2005/8/layout/radial5"/>
    <dgm:cxn modelId="{25F6B8CD-9F81-6148-9E84-DA706E1290FE}" type="presParOf" srcId="{253A11D5-6C1D-9143-9027-B484F4DB9439}" destId="{B23DA4F6-315D-474D-AAA3-54DCB839A06B}" srcOrd="3" destOrd="0" presId="urn:microsoft.com/office/officeart/2005/8/layout/radial5"/>
    <dgm:cxn modelId="{CC759C82-2144-5B49-AB60-97406D23D24D}" type="presParOf" srcId="{B23DA4F6-315D-474D-AAA3-54DCB839A06B}" destId="{33EBF3FD-94CD-D34E-A85D-D20E4F6182B7}" srcOrd="0" destOrd="0" presId="urn:microsoft.com/office/officeart/2005/8/layout/radial5"/>
    <dgm:cxn modelId="{BCFE49EF-D59F-214D-A98A-100CA493DD48}" type="presParOf" srcId="{253A11D5-6C1D-9143-9027-B484F4DB9439}" destId="{D4051F09-90E3-8C45-8355-1E36C725C3DC}" srcOrd="4" destOrd="0" presId="urn:microsoft.com/office/officeart/2005/8/layout/radial5"/>
    <dgm:cxn modelId="{BD5F3967-DD7E-134E-B030-60637E22DC58}" type="presParOf" srcId="{253A11D5-6C1D-9143-9027-B484F4DB9439}" destId="{2D885672-B979-D24C-B7D1-253701D1F0D1}" srcOrd="5" destOrd="0" presId="urn:microsoft.com/office/officeart/2005/8/layout/radial5"/>
    <dgm:cxn modelId="{9A39B160-26B3-7645-A44D-4442CE946B1D}" type="presParOf" srcId="{2D885672-B979-D24C-B7D1-253701D1F0D1}" destId="{84368D35-B3F1-5244-8039-CBF6D2331080}" srcOrd="0" destOrd="0" presId="urn:microsoft.com/office/officeart/2005/8/layout/radial5"/>
    <dgm:cxn modelId="{C956AB14-10FC-1E4D-B322-A9BBB5E86204}" type="presParOf" srcId="{253A11D5-6C1D-9143-9027-B484F4DB9439}" destId="{3C5CC2D4-D52D-FA4D-A2EF-C92D20110DCA}" srcOrd="6" destOrd="0" presId="urn:microsoft.com/office/officeart/2005/8/layout/radial5"/>
    <dgm:cxn modelId="{3FB8F019-C60E-424F-BE4B-47DCE9FB02AA}" type="presParOf" srcId="{253A11D5-6C1D-9143-9027-B484F4DB9439}" destId="{A788A0E0-212D-5346-A8C7-0B1390D9AB49}" srcOrd="7" destOrd="0" presId="urn:microsoft.com/office/officeart/2005/8/layout/radial5"/>
    <dgm:cxn modelId="{6DA30FE6-DF08-3E45-8968-070F02659498}" type="presParOf" srcId="{A788A0E0-212D-5346-A8C7-0B1390D9AB49}" destId="{7C8A7EB9-AFFA-CA46-9FAF-30D044134B36}" srcOrd="0" destOrd="0" presId="urn:microsoft.com/office/officeart/2005/8/layout/radial5"/>
    <dgm:cxn modelId="{7596BFB1-2DE2-BB47-A257-01238D85BDBF}" type="presParOf" srcId="{253A11D5-6C1D-9143-9027-B484F4DB9439}" destId="{2D5CB4C2-6248-A845-90F2-116FDB13B89C}" srcOrd="8" destOrd="0" presId="urn:microsoft.com/office/officeart/2005/8/layout/radial5"/>
    <dgm:cxn modelId="{4E1F6E00-DDB8-DA40-8856-D92B4B417160}" type="presParOf" srcId="{253A11D5-6C1D-9143-9027-B484F4DB9439}" destId="{CA67654E-CC16-D248-9927-ED97FCA1BB18}" srcOrd="9" destOrd="0" presId="urn:microsoft.com/office/officeart/2005/8/layout/radial5"/>
    <dgm:cxn modelId="{43DC6C52-84AF-E34A-939B-28AD3F29F182}" type="presParOf" srcId="{CA67654E-CC16-D248-9927-ED97FCA1BB18}" destId="{4252EC28-80A9-E045-82D9-2B4E692650C8}" srcOrd="0" destOrd="0" presId="urn:microsoft.com/office/officeart/2005/8/layout/radial5"/>
    <dgm:cxn modelId="{6F819020-9C26-2E4E-9AAE-5F4F75F71D6A}" type="presParOf" srcId="{253A11D5-6C1D-9143-9027-B484F4DB9439}" destId="{387CF8AF-EE89-6447-93E4-788246AE29B4}" srcOrd="10" destOrd="0" presId="urn:microsoft.com/office/officeart/2005/8/layout/radial5"/>
    <dgm:cxn modelId="{3AA810C1-2441-0A43-96CA-D0B7A62E6520}" type="presParOf" srcId="{253A11D5-6C1D-9143-9027-B484F4DB9439}" destId="{72CED7CA-B8D3-214F-8FB9-0019C167543D}" srcOrd="11" destOrd="0" presId="urn:microsoft.com/office/officeart/2005/8/layout/radial5"/>
    <dgm:cxn modelId="{BD8EAE7C-18EA-114E-B218-D8231CA9C4E9}" type="presParOf" srcId="{72CED7CA-B8D3-214F-8FB9-0019C167543D}" destId="{20371829-B972-8C4F-B7D3-8D2CDFE15EE9}" srcOrd="0" destOrd="0" presId="urn:microsoft.com/office/officeart/2005/8/layout/radial5"/>
    <dgm:cxn modelId="{76A00793-089C-904F-8EBF-594F4CCC47EA}" type="presParOf" srcId="{253A11D5-6C1D-9143-9027-B484F4DB9439}" destId="{9987F1A6-DF55-034B-A9E3-6C49FC948F53}" srcOrd="12" destOrd="0" presId="urn:microsoft.com/office/officeart/2005/8/layout/radial5"/>
    <dgm:cxn modelId="{78D53AA7-89AB-3B44-8768-B4912D75796B}" type="presParOf" srcId="{253A11D5-6C1D-9143-9027-B484F4DB9439}" destId="{B3142229-86E5-3245-B398-B2C175B45B96}" srcOrd="13" destOrd="0" presId="urn:microsoft.com/office/officeart/2005/8/layout/radial5"/>
    <dgm:cxn modelId="{47B09362-D615-0246-BECB-B7004D054CCE}" type="presParOf" srcId="{B3142229-86E5-3245-B398-B2C175B45B96}" destId="{89E26D70-198E-7D4A-8F30-1A1A4943D5AE}" srcOrd="0" destOrd="0" presId="urn:microsoft.com/office/officeart/2005/8/layout/radial5"/>
    <dgm:cxn modelId="{3984722C-7091-F647-9EF7-8EB9C9567815}" type="presParOf" srcId="{253A11D5-6C1D-9143-9027-B484F4DB9439}" destId="{1102861A-5C74-2041-88CC-012FFDD6F38F}" srcOrd="14" destOrd="0" presId="urn:microsoft.com/office/officeart/2005/8/layout/radial5"/>
    <dgm:cxn modelId="{A670EB00-578B-5C4E-B455-F2BE2D1BD1BA}" type="presParOf" srcId="{253A11D5-6C1D-9143-9027-B484F4DB9439}" destId="{0B0D7E66-AB63-C74C-B5C4-BE00DDFB1E17}" srcOrd="15" destOrd="0" presId="urn:microsoft.com/office/officeart/2005/8/layout/radial5"/>
    <dgm:cxn modelId="{33BCDCC7-C094-8F42-ADF4-CF6C501CE0AF}" type="presParOf" srcId="{0B0D7E66-AB63-C74C-B5C4-BE00DDFB1E17}" destId="{B09CCD13-A89F-3F4B-9E6D-145A83E171B6}" srcOrd="0" destOrd="0" presId="urn:microsoft.com/office/officeart/2005/8/layout/radial5"/>
    <dgm:cxn modelId="{1813FC31-4458-5C4E-A939-D3FA6CEBD2C8}" type="presParOf" srcId="{253A11D5-6C1D-9143-9027-B484F4DB9439}" destId="{7006FB0F-DCA2-D74A-8265-21CC7FA89C6C}" srcOrd="16" destOrd="0" presId="urn:microsoft.com/office/officeart/2005/8/layout/radial5"/>
    <dgm:cxn modelId="{36F43C27-4796-5B4E-8CF7-99C024098B6A}" type="presParOf" srcId="{253A11D5-6C1D-9143-9027-B484F4DB9439}" destId="{52A4849C-C35C-F547-BAF9-1F46A9345EEF}" srcOrd="17" destOrd="0" presId="urn:microsoft.com/office/officeart/2005/8/layout/radial5"/>
    <dgm:cxn modelId="{4CFA7CB3-60E9-A248-9D39-9813B2820CC1}" type="presParOf" srcId="{52A4849C-C35C-F547-BAF9-1F46A9345EEF}" destId="{CD244324-2370-8B4E-8002-CDC37A8D44A1}" srcOrd="0" destOrd="0" presId="urn:microsoft.com/office/officeart/2005/8/layout/radial5"/>
    <dgm:cxn modelId="{0DB90F7F-F0A3-AE49-B749-689E1756AF19}" type="presParOf" srcId="{253A11D5-6C1D-9143-9027-B484F4DB9439}" destId="{07AEE5CB-1432-1E48-848A-57463ADAAEFC}" srcOrd="18" destOrd="0" presId="urn:microsoft.com/office/officeart/2005/8/layout/radial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74F57-1EFD-AB49-A915-E84564474A3B}">
      <dsp:nvSpPr>
        <dsp:cNvPr id="0" name=""/>
        <dsp:cNvSpPr/>
      </dsp:nvSpPr>
      <dsp:spPr>
        <a:xfrm>
          <a:off x="-5078451" y="-778307"/>
          <a:ext cx="6050265" cy="605026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55874-952F-EA4B-A7EA-82B1E3512F60}">
      <dsp:nvSpPr>
        <dsp:cNvPr id="0" name=""/>
        <dsp:cNvSpPr/>
      </dsp:nvSpPr>
      <dsp:spPr>
        <a:xfrm>
          <a:off x="315229" y="204281"/>
          <a:ext cx="3705166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315229" y="204281"/>
        <a:ext cx="3705166" cy="408382"/>
      </dsp:txXfrm>
    </dsp:sp>
    <dsp:sp modelId="{3F6D4A8D-9AE1-274B-83C0-5134F90457C8}">
      <dsp:nvSpPr>
        <dsp:cNvPr id="0" name=""/>
        <dsp:cNvSpPr/>
      </dsp:nvSpPr>
      <dsp:spPr>
        <a:xfrm>
          <a:off x="59990" y="153233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A1E36-C7B2-8848-B715-D569AD0E786B}">
      <dsp:nvSpPr>
        <dsp:cNvPr id="0" name=""/>
        <dsp:cNvSpPr/>
      </dsp:nvSpPr>
      <dsp:spPr>
        <a:xfrm>
          <a:off x="685056" y="817215"/>
          <a:ext cx="3335338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Availability</a:t>
          </a:r>
        </a:p>
      </dsp:txBody>
      <dsp:txXfrm>
        <a:off x="685056" y="817215"/>
        <a:ext cx="3335338" cy="408382"/>
      </dsp:txXfrm>
    </dsp:sp>
    <dsp:sp modelId="{9420F19B-6A7B-1440-B111-ACC528AF527F}">
      <dsp:nvSpPr>
        <dsp:cNvPr id="0" name=""/>
        <dsp:cNvSpPr/>
      </dsp:nvSpPr>
      <dsp:spPr>
        <a:xfrm>
          <a:off x="429817" y="766167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5FC4A-CD07-AF48-8A1F-D4A70ED8FD61}">
      <dsp:nvSpPr>
        <dsp:cNvPr id="0" name=""/>
        <dsp:cNvSpPr/>
      </dsp:nvSpPr>
      <dsp:spPr>
        <a:xfrm>
          <a:off x="887720" y="1429699"/>
          <a:ext cx="3132675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Networking</a:t>
          </a:r>
        </a:p>
      </dsp:txBody>
      <dsp:txXfrm>
        <a:off x="887720" y="1429699"/>
        <a:ext cx="3132675" cy="408382"/>
      </dsp:txXfrm>
    </dsp:sp>
    <dsp:sp modelId="{76BA6E6C-DA08-F64D-B35C-25477768E5F9}">
      <dsp:nvSpPr>
        <dsp:cNvPr id="0" name=""/>
        <dsp:cNvSpPr/>
      </dsp:nvSpPr>
      <dsp:spPr>
        <a:xfrm>
          <a:off x="632481" y="1378651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1FF0B-861D-D94F-8F38-FBBBEBCD1D10}">
      <dsp:nvSpPr>
        <dsp:cNvPr id="0" name=""/>
        <dsp:cNvSpPr/>
      </dsp:nvSpPr>
      <dsp:spPr>
        <a:xfrm>
          <a:off x="952429" y="2042633"/>
          <a:ext cx="3067966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Monitoring</a:t>
          </a:r>
        </a:p>
      </dsp:txBody>
      <dsp:txXfrm>
        <a:off x="952429" y="2042633"/>
        <a:ext cx="3067966" cy="408382"/>
      </dsp:txXfrm>
    </dsp:sp>
    <dsp:sp modelId="{B8A522E1-D6D2-ED4A-8EF8-86895D5FF5EF}">
      <dsp:nvSpPr>
        <dsp:cNvPr id="0" name=""/>
        <dsp:cNvSpPr/>
      </dsp:nvSpPr>
      <dsp:spPr>
        <a:xfrm>
          <a:off x="697189" y="1991585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91823-A7CF-4847-82F8-129D2AA37B1F}">
      <dsp:nvSpPr>
        <dsp:cNvPr id="0" name=""/>
        <dsp:cNvSpPr/>
      </dsp:nvSpPr>
      <dsp:spPr>
        <a:xfrm>
          <a:off x="887720" y="2655567"/>
          <a:ext cx="3132675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Decoupling</a:t>
          </a:r>
        </a:p>
      </dsp:txBody>
      <dsp:txXfrm>
        <a:off x="887720" y="2655567"/>
        <a:ext cx="3132675" cy="408382"/>
      </dsp:txXfrm>
    </dsp:sp>
    <dsp:sp modelId="{9CB70FF8-63A5-3044-8DFB-667A11431665}">
      <dsp:nvSpPr>
        <dsp:cNvPr id="0" name=""/>
        <dsp:cNvSpPr/>
      </dsp:nvSpPr>
      <dsp:spPr>
        <a:xfrm>
          <a:off x="632481" y="2604519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6F144-A66A-D949-9D37-6E057B1E9C72}">
      <dsp:nvSpPr>
        <dsp:cNvPr id="0" name=""/>
        <dsp:cNvSpPr/>
      </dsp:nvSpPr>
      <dsp:spPr>
        <a:xfrm>
          <a:off x="685056" y="3268051"/>
          <a:ext cx="3335338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Cross Framework</a:t>
          </a:r>
        </a:p>
      </dsp:txBody>
      <dsp:txXfrm>
        <a:off x="685056" y="3268051"/>
        <a:ext cx="3335338" cy="408382"/>
      </dsp:txXfrm>
    </dsp:sp>
    <dsp:sp modelId="{6D23E375-92E4-2F4B-8769-716F31B3EC34}">
      <dsp:nvSpPr>
        <dsp:cNvPr id="0" name=""/>
        <dsp:cNvSpPr/>
      </dsp:nvSpPr>
      <dsp:spPr>
        <a:xfrm>
          <a:off x="429817" y="3217004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645F8-5D5A-3B49-B81E-921687746961}">
      <dsp:nvSpPr>
        <dsp:cNvPr id="0" name=""/>
        <dsp:cNvSpPr/>
      </dsp:nvSpPr>
      <dsp:spPr>
        <a:xfrm>
          <a:off x="315229" y="3880985"/>
          <a:ext cx="3705166" cy="408382"/>
        </a:xfrm>
        <a:prstGeom prst="rect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15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Cross Platform</a:t>
          </a:r>
        </a:p>
      </dsp:txBody>
      <dsp:txXfrm>
        <a:off x="315229" y="3880985"/>
        <a:ext cx="3705166" cy="408382"/>
      </dsp:txXfrm>
    </dsp:sp>
    <dsp:sp modelId="{EEFEDD19-8F0C-A04B-BB29-F848DAE68632}">
      <dsp:nvSpPr>
        <dsp:cNvPr id="0" name=""/>
        <dsp:cNvSpPr/>
      </dsp:nvSpPr>
      <dsp:spPr>
        <a:xfrm>
          <a:off x="59990" y="3829937"/>
          <a:ext cx="510478" cy="51047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3128612" y="-1122439"/>
          <a:ext cx="893383" cy="336499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Requests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Latencies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Resources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1892808" y="156976"/>
        <a:ext cx="3321381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1892808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Metrics</a:t>
          </a:r>
        </a:p>
      </dsp:txBody>
      <dsp:txXfrm>
        <a:off x="54514" y="56206"/>
        <a:ext cx="1783780" cy="1007701"/>
      </dsp:txXfrm>
    </dsp:sp>
    <dsp:sp modelId="{D4CF8C7B-D79A-6846-90FA-611E326A7AF8}">
      <dsp:nvSpPr>
        <dsp:cNvPr id="0" name=""/>
        <dsp:cNvSpPr/>
      </dsp:nvSpPr>
      <dsp:spPr>
        <a:xfrm rot="5400000">
          <a:off x="3128612" y="50126"/>
          <a:ext cx="893383" cy="336499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Host Name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1892808" y="1329542"/>
        <a:ext cx="3321381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1892808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Dimensions</a:t>
          </a:r>
        </a:p>
      </dsp:txBody>
      <dsp:txXfrm>
        <a:off x="54514" y="1228772"/>
        <a:ext cx="1783780" cy="1007701"/>
      </dsp:txXfrm>
    </dsp:sp>
    <dsp:sp modelId="{D3E5A4E2-5FBE-BB49-84D7-89918F502AC1}">
      <dsp:nvSpPr>
        <dsp:cNvPr id="0" name=""/>
        <dsp:cNvSpPr/>
      </dsp:nvSpPr>
      <dsp:spPr>
        <a:xfrm rot="5400000">
          <a:off x="3128612" y="1222693"/>
          <a:ext cx="893383" cy="3364992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Log / CSV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AWS </a:t>
          </a:r>
          <a:r>
            <a:rPr lang="en-US" sz="1800" kern="12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CloudWatch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1892808" y="2502109"/>
        <a:ext cx="3321381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1892808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Target</a:t>
          </a:r>
        </a:p>
      </dsp:txBody>
      <dsp:txXfrm>
        <a:off x="54514" y="2401338"/>
        <a:ext cx="1783780" cy="1007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37967-50E2-714D-88AC-024B4CFCDAF1}">
      <dsp:nvSpPr>
        <dsp:cNvPr id="0" name=""/>
        <dsp:cNvSpPr/>
      </dsp:nvSpPr>
      <dsp:spPr>
        <a:xfrm>
          <a:off x="2161190" y="1440507"/>
          <a:ext cx="1002159" cy="10021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O(n</a:t>
          </a:r>
          <a:r>
            <a:rPr lang="en-US" sz="2000" kern="1200" baseline="30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2</a:t>
          </a:r>
          <a:r>
            <a:rPr lang="en-US" sz="2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)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Pairs</a:t>
          </a:r>
        </a:p>
      </dsp:txBody>
      <dsp:txXfrm>
        <a:off x="2307953" y="1587270"/>
        <a:ext cx="708633" cy="708633"/>
      </dsp:txXfrm>
    </dsp:sp>
    <dsp:sp modelId="{0A890E57-7449-0445-9A40-F1C9D4FD26B5}">
      <dsp:nvSpPr>
        <dsp:cNvPr id="0" name=""/>
        <dsp:cNvSpPr/>
      </dsp:nvSpPr>
      <dsp:spPr>
        <a:xfrm rot="16200000">
          <a:off x="2496825" y="967343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2546459" y="1085124"/>
        <a:ext cx="231623" cy="204440"/>
      </dsp:txXfrm>
    </dsp:sp>
    <dsp:sp modelId="{A6A2B732-A367-2B4C-B9BF-B31CF5E9C199}">
      <dsp:nvSpPr>
        <dsp:cNvPr id="0" name=""/>
        <dsp:cNvSpPr/>
      </dsp:nvSpPr>
      <dsp:spPr>
        <a:xfrm>
          <a:off x="2261406" y="14457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MXNet</a:t>
          </a:r>
          <a:endParaRPr lang="en-US" sz="10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2378816" y="131867"/>
        <a:ext cx="566907" cy="566907"/>
      </dsp:txXfrm>
    </dsp:sp>
    <dsp:sp modelId="{B23DA4F6-315D-474D-AAA3-54DCB839A06B}">
      <dsp:nvSpPr>
        <dsp:cNvPr id="0" name=""/>
        <dsp:cNvSpPr/>
      </dsp:nvSpPr>
      <dsp:spPr>
        <a:xfrm rot="18600000">
          <a:off x="3013546" y="1155415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031276" y="1261583"/>
        <a:ext cx="231623" cy="204440"/>
      </dsp:txXfrm>
    </dsp:sp>
    <dsp:sp modelId="{D4051F09-90E3-8C45-8355-1E36C725C3DC}">
      <dsp:nvSpPr>
        <dsp:cNvPr id="0" name=""/>
        <dsp:cNvSpPr/>
      </dsp:nvSpPr>
      <dsp:spPr>
        <a:xfrm>
          <a:off x="3242471" y="371535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Caffe2</a:t>
          </a:r>
        </a:p>
      </dsp:txBody>
      <dsp:txXfrm>
        <a:off x="3359881" y="488945"/>
        <a:ext cx="566907" cy="566907"/>
      </dsp:txXfrm>
    </dsp:sp>
    <dsp:sp modelId="{2D885672-B979-D24C-B7D1-253701D1F0D1}">
      <dsp:nvSpPr>
        <dsp:cNvPr id="0" name=""/>
        <dsp:cNvSpPr/>
      </dsp:nvSpPr>
      <dsp:spPr>
        <a:xfrm rot="21000000">
          <a:off x="3288488" y="1631628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289242" y="1708394"/>
        <a:ext cx="231623" cy="204440"/>
      </dsp:txXfrm>
    </dsp:sp>
    <dsp:sp modelId="{3C5CC2D4-D52D-FA4D-A2EF-C92D20110DCA}">
      <dsp:nvSpPr>
        <dsp:cNvPr id="0" name=""/>
        <dsp:cNvSpPr/>
      </dsp:nvSpPr>
      <dsp:spPr>
        <a:xfrm>
          <a:off x="3764484" y="1275689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PyTorch</a:t>
          </a:r>
          <a:endParaRPr lang="en-US" sz="10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881894" y="1393099"/>
        <a:ext cx="566907" cy="566907"/>
      </dsp:txXfrm>
    </dsp:sp>
    <dsp:sp modelId="{A788A0E0-212D-5346-A8C7-0B1390D9AB49}">
      <dsp:nvSpPr>
        <dsp:cNvPr id="0" name=""/>
        <dsp:cNvSpPr/>
      </dsp:nvSpPr>
      <dsp:spPr>
        <a:xfrm rot="1800000">
          <a:off x="3193002" y="2173157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199652" y="2216487"/>
        <a:ext cx="231623" cy="204440"/>
      </dsp:txXfrm>
    </dsp:sp>
    <dsp:sp modelId="{2D5CB4C2-6248-A845-90F2-116FDB13B89C}">
      <dsp:nvSpPr>
        <dsp:cNvPr id="0" name=""/>
        <dsp:cNvSpPr/>
      </dsp:nvSpPr>
      <dsp:spPr>
        <a:xfrm>
          <a:off x="3583191" y="2303855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TF</a:t>
          </a:r>
        </a:p>
      </dsp:txBody>
      <dsp:txXfrm>
        <a:off x="3700601" y="2421265"/>
        <a:ext cx="566907" cy="566907"/>
      </dsp:txXfrm>
    </dsp:sp>
    <dsp:sp modelId="{CA67654E-CC16-D248-9927-ED97FCA1BB18}">
      <dsp:nvSpPr>
        <dsp:cNvPr id="0" name=""/>
        <dsp:cNvSpPr/>
      </dsp:nvSpPr>
      <dsp:spPr>
        <a:xfrm rot="4200000">
          <a:off x="2771767" y="2526616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2804425" y="2548123"/>
        <a:ext cx="231623" cy="204440"/>
      </dsp:txXfrm>
    </dsp:sp>
    <dsp:sp modelId="{387CF8AF-EE89-6447-93E4-788246AE29B4}">
      <dsp:nvSpPr>
        <dsp:cNvPr id="0" name=""/>
        <dsp:cNvSpPr/>
      </dsp:nvSpPr>
      <dsp:spPr>
        <a:xfrm>
          <a:off x="2783420" y="2974943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CNTK</a:t>
          </a:r>
        </a:p>
      </dsp:txBody>
      <dsp:txXfrm>
        <a:off x="2900830" y="3092353"/>
        <a:ext cx="566907" cy="566907"/>
      </dsp:txXfrm>
    </dsp:sp>
    <dsp:sp modelId="{72CED7CA-B8D3-214F-8FB9-0019C167543D}">
      <dsp:nvSpPr>
        <dsp:cNvPr id="0" name=""/>
        <dsp:cNvSpPr/>
      </dsp:nvSpPr>
      <dsp:spPr>
        <a:xfrm rot="6600000">
          <a:off x="2221883" y="2526616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10800000">
        <a:off x="2288492" y="2548123"/>
        <a:ext cx="231623" cy="204440"/>
      </dsp:txXfrm>
    </dsp:sp>
    <dsp:sp modelId="{9987F1A6-DF55-034B-A9E3-6C49FC948F53}">
      <dsp:nvSpPr>
        <dsp:cNvPr id="0" name=""/>
        <dsp:cNvSpPr/>
      </dsp:nvSpPr>
      <dsp:spPr>
        <a:xfrm>
          <a:off x="1739392" y="2974943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CoreML</a:t>
          </a:r>
          <a:endParaRPr lang="en-US" sz="10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856802" y="3092353"/>
        <a:ext cx="566907" cy="566907"/>
      </dsp:txXfrm>
    </dsp:sp>
    <dsp:sp modelId="{B3142229-86E5-3245-B398-B2C175B45B96}">
      <dsp:nvSpPr>
        <dsp:cNvPr id="0" name=""/>
        <dsp:cNvSpPr/>
      </dsp:nvSpPr>
      <dsp:spPr>
        <a:xfrm rot="9000000">
          <a:off x="1800648" y="2173157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10800000">
        <a:off x="1893265" y="2216487"/>
        <a:ext cx="231623" cy="204440"/>
      </dsp:txXfrm>
    </dsp:sp>
    <dsp:sp modelId="{1102861A-5C74-2041-88CC-012FFDD6F38F}">
      <dsp:nvSpPr>
        <dsp:cNvPr id="0" name=""/>
        <dsp:cNvSpPr/>
      </dsp:nvSpPr>
      <dsp:spPr>
        <a:xfrm>
          <a:off x="939621" y="2303855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TensorRT</a:t>
          </a:r>
          <a:endParaRPr lang="en-US" sz="10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057031" y="2421265"/>
        <a:ext cx="566907" cy="566907"/>
      </dsp:txXfrm>
    </dsp:sp>
    <dsp:sp modelId="{0B0D7E66-AB63-C74C-B5C4-BE00DDFB1E17}">
      <dsp:nvSpPr>
        <dsp:cNvPr id="0" name=""/>
        <dsp:cNvSpPr/>
      </dsp:nvSpPr>
      <dsp:spPr>
        <a:xfrm rot="11400000">
          <a:off x="1705161" y="1631628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10800000">
        <a:off x="1803674" y="1708394"/>
        <a:ext cx="231623" cy="204440"/>
      </dsp:txXfrm>
    </dsp:sp>
    <dsp:sp modelId="{7006FB0F-DCA2-D74A-8265-21CC7FA89C6C}">
      <dsp:nvSpPr>
        <dsp:cNvPr id="0" name=""/>
        <dsp:cNvSpPr/>
      </dsp:nvSpPr>
      <dsp:spPr>
        <a:xfrm>
          <a:off x="758328" y="1275689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NGraph</a:t>
          </a:r>
          <a:endParaRPr lang="en-US" sz="10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875738" y="1393099"/>
        <a:ext cx="566907" cy="566907"/>
      </dsp:txXfrm>
    </dsp:sp>
    <dsp:sp modelId="{52A4849C-C35C-F547-BAF9-1F46A9345EEF}">
      <dsp:nvSpPr>
        <dsp:cNvPr id="0" name=""/>
        <dsp:cNvSpPr/>
      </dsp:nvSpPr>
      <dsp:spPr>
        <a:xfrm rot="13800000">
          <a:off x="1980103" y="1155415"/>
          <a:ext cx="330890" cy="34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10800000">
        <a:off x="2061640" y="1261583"/>
        <a:ext cx="231623" cy="204440"/>
      </dsp:txXfrm>
    </dsp:sp>
    <dsp:sp modelId="{07AEE5CB-1432-1E48-848A-57463ADAAEFC}">
      <dsp:nvSpPr>
        <dsp:cNvPr id="0" name=""/>
        <dsp:cNvSpPr/>
      </dsp:nvSpPr>
      <dsp:spPr>
        <a:xfrm>
          <a:off x="1280341" y="371535"/>
          <a:ext cx="801727" cy="801727"/>
        </a:xfrm>
        <a:prstGeom prst="ellipse">
          <a:avLst/>
        </a:prstGeom>
        <a:solidFill>
          <a:srgbClr val="009CE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SNPE</a:t>
          </a:r>
        </a:p>
      </dsp:txBody>
      <dsp:txXfrm>
        <a:off x="1397751" y="488945"/>
        <a:ext cx="566907" cy="566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C1282-5AB7-E94D-9649-44D462F2E1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96355-9198-FA4B-9FC0-6A932C84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32EE4-1BE5-A54A-B7C0-6A0C32DD6315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2E85-9761-8F4A-853C-44C156B131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C53B9-D6D1-3446-BB32-233F7CFB1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0871-35BA-9D4C-BCB2-68C5947B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12/12/18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4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9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2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1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32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17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06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30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6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2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1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4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8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7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2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8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9B4E3-077C-9143-966F-2922C8B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ub.docker.com/r/awsdeeplearningteam/mms_cpu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mxnet-model-serve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slide" Target="slide13.xml"/><Relationship Id="rId17" Type="http://schemas.microsoft.com/office/2007/relationships/hdphoto" Target="../media/hdphoto6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5" Type="http://schemas.openxmlformats.org/officeDocument/2006/relationships/slide" Target="slide7.xml"/><Relationship Id="rId10" Type="http://schemas.openxmlformats.org/officeDocument/2006/relationships/image" Target="../media/image8.png"/><Relationship Id="rId4" Type="http://schemas.openxmlformats.org/officeDocument/2006/relationships/slide" Target="slide11.xml"/><Relationship Id="rId9" Type="http://schemas.openxmlformats.org/officeDocument/2006/relationships/slide" Target="slide14.xml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784658"/>
            <a:ext cx="8064431" cy="744537"/>
          </a:xfrm>
        </p:spPr>
        <p:txBody>
          <a:bodyPr/>
          <a:lstStyle/>
          <a:p>
            <a:r>
              <a:rPr lang="en-US" dirty="0"/>
              <a:t>Serving Machine Learning Models with </a:t>
            </a:r>
            <a:r>
              <a:rPr lang="en-US" dirty="0" err="1"/>
              <a:t>MXNet</a:t>
            </a:r>
            <a:r>
              <a:rPr lang="en-US" dirty="0"/>
              <a:t> Model Server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8" y="3262483"/>
            <a:ext cx="6041582" cy="487849"/>
          </a:xfrm>
        </p:spPr>
        <p:txBody>
          <a:bodyPr/>
          <a:lstStyle/>
          <a:p>
            <a:r>
              <a:rPr lang="en-US" dirty="0"/>
              <a:t>Sergey </a:t>
            </a:r>
            <a:r>
              <a:rPr lang="en-US" dirty="0" err="1"/>
              <a:t>Sokolov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ADCE45-61DC-6542-9DBF-25B7EBBC62B9}"/>
              </a:ext>
            </a:extLst>
          </p:cNvPr>
          <p:cNvSpPr txBox="1">
            <a:spLocks/>
          </p:cNvSpPr>
          <p:nvPr/>
        </p:nvSpPr>
        <p:spPr>
          <a:xfrm>
            <a:off x="487899" y="4417353"/>
            <a:ext cx="8410294" cy="487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©2018 Amazon Web Services, Inc. or its affiliates,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B5D47C60-A8F9-C24E-BD82-4C96EE697EC8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Containerization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717BE6C-B230-7746-85E0-2D4AEED2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52" y="252983"/>
            <a:ext cx="651184" cy="6511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ACA1D7-E4AB-CA46-B365-1787FD85EAAA}"/>
              </a:ext>
            </a:extLst>
          </p:cNvPr>
          <p:cNvSpPr txBox="1"/>
          <p:nvPr/>
        </p:nvSpPr>
        <p:spPr>
          <a:xfrm>
            <a:off x="631757" y="1034813"/>
            <a:ext cx="7968546" cy="281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Production-ready orchestration tools: ECS, Docker, Kubernetes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Easy to scale out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Robust and scalable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Automatically leverages all GPUs and CPUs on host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Pre-configured images on 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DockerHub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5"/>
              </a:rPr>
              <a:t>awsdeeplearningteam/mms_cpu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27" name="Folded Corner 26">
            <a:extLst>
              <a:ext uri="{FF2B5EF4-FFF2-40B4-BE49-F238E27FC236}">
                <a16:creationId xmlns:a16="http://schemas.microsoft.com/office/drawing/2014/main" id="{3CC14DB0-6EA8-C246-9692-02972434B295}"/>
              </a:ext>
            </a:extLst>
          </p:cNvPr>
          <p:cNvSpPr/>
          <p:nvPr/>
        </p:nvSpPr>
        <p:spPr>
          <a:xfrm>
            <a:off x="7090476" y="2665708"/>
            <a:ext cx="1272379" cy="1267347"/>
          </a:xfrm>
          <a:prstGeom prst="foldedCorne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MMS Docker Image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DFC8069-471C-E047-9179-94CF4CD43711}"/>
              </a:ext>
            </a:extLst>
          </p:cNvPr>
          <p:cNvGrpSpPr/>
          <p:nvPr/>
        </p:nvGrpSpPr>
        <p:grpSpPr>
          <a:xfrm>
            <a:off x="5029200" y="2606009"/>
            <a:ext cx="1767016" cy="693373"/>
            <a:chOff x="5314612" y="2975796"/>
            <a:chExt cx="1767016" cy="693373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DF1A79-454E-1D48-9199-200B6E012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12" y="3669169"/>
              <a:ext cx="17670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53CEBA-1557-3D42-844D-6E42C91DE938}"/>
                </a:ext>
              </a:extLst>
            </p:cNvPr>
            <p:cNvSpPr txBox="1"/>
            <p:nvPr/>
          </p:nvSpPr>
          <p:spPr>
            <a:xfrm>
              <a:off x="5486071" y="2975796"/>
              <a:ext cx="14654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Pull or Build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</a:t>
              </a: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B5D47C60-A8F9-C24E-BD82-4C96EE697EC8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Containerization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717BE6C-B230-7746-85E0-2D4AEED2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52" y="252983"/>
            <a:ext cx="651184" cy="6511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C496B8-43F7-A449-A475-3C0A04BE2294}"/>
              </a:ext>
            </a:extLst>
          </p:cNvPr>
          <p:cNvGrpSpPr/>
          <p:nvPr/>
        </p:nvGrpSpPr>
        <p:grpSpPr>
          <a:xfrm>
            <a:off x="347241" y="1276472"/>
            <a:ext cx="4387700" cy="3050214"/>
            <a:chOff x="347241" y="1659534"/>
            <a:chExt cx="4387700" cy="305021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9F563B0-A928-4E4E-9D80-E8F565EE4776}"/>
                </a:ext>
              </a:extLst>
            </p:cNvPr>
            <p:cNvGrpSpPr/>
            <p:nvPr/>
          </p:nvGrpSpPr>
          <p:grpSpPr>
            <a:xfrm>
              <a:off x="347241" y="1659534"/>
              <a:ext cx="4387700" cy="3050214"/>
              <a:chOff x="347241" y="1659534"/>
              <a:chExt cx="4387700" cy="305021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6ADD50C-B83B-7B44-BF1F-76F422BE0DB6}"/>
                  </a:ext>
                </a:extLst>
              </p:cNvPr>
              <p:cNvGrpSpPr/>
              <p:nvPr/>
            </p:nvGrpSpPr>
            <p:grpSpPr>
              <a:xfrm>
                <a:off x="347241" y="1659534"/>
                <a:ext cx="4387700" cy="3050214"/>
                <a:chOff x="641500" y="1074338"/>
                <a:chExt cx="4313558" cy="3158392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72EE70A-61CC-A741-A47B-F89A61560F0E}"/>
                    </a:ext>
                  </a:extLst>
                </p:cNvPr>
                <p:cNvSpPr/>
                <p:nvPr/>
              </p:nvSpPr>
              <p:spPr>
                <a:xfrm>
                  <a:off x="641501" y="3616859"/>
                  <a:ext cx="4313557" cy="615871"/>
                </a:xfrm>
                <a:prstGeom prst="rect">
                  <a:avLst/>
                </a:prstGeom>
                <a:solidFill>
                  <a:schemeClr val="bg1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E7AC42-8809-9048-9713-E927561F522D}"/>
                    </a:ext>
                  </a:extLst>
                </p:cNvPr>
                <p:cNvSpPr/>
                <p:nvPr/>
              </p:nvSpPr>
              <p:spPr>
                <a:xfrm>
                  <a:off x="641500" y="1074338"/>
                  <a:ext cx="4313557" cy="2537221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dirty="0"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rPr>
                    <a:t>Container Cluster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098A8A89-2A57-5A43-AFF9-971225B9E984}"/>
                    </a:ext>
                  </a:extLst>
                </p:cNvPr>
                <p:cNvGrpSpPr/>
                <p:nvPr/>
              </p:nvGrpSpPr>
              <p:grpSpPr>
                <a:xfrm>
                  <a:off x="835847" y="1277644"/>
                  <a:ext cx="2791657" cy="1818667"/>
                  <a:chOff x="141714" y="1585133"/>
                  <a:chExt cx="2791657" cy="1818667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6A6ECB6-C2E2-494C-8822-120FD44C942D}"/>
                      </a:ext>
                    </a:extLst>
                  </p:cNvPr>
                  <p:cNvSpPr/>
                  <p:nvPr/>
                </p:nvSpPr>
                <p:spPr>
                  <a:xfrm>
                    <a:off x="141714" y="1585133"/>
                    <a:ext cx="2620486" cy="1593939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en-US" dirty="0"/>
                      <a:t>MMS Container</a:t>
                    </a: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7F6FA52-4F0C-F048-9930-4A79BBD6644C}"/>
                      </a:ext>
                    </a:extLst>
                  </p:cNvPr>
                  <p:cNvSpPr/>
                  <p:nvPr/>
                </p:nvSpPr>
                <p:spPr>
                  <a:xfrm>
                    <a:off x="221232" y="1693251"/>
                    <a:ext cx="2620486" cy="1622124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en-US" dirty="0"/>
                      <a:t>MMS Container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510299D1-4251-294F-9BD1-ED223B60886B}"/>
                      </a:ext>
                    </a:extLst>
                  </p:cNvPr>
                  <p:cNvSpPr/>
                  <p:nvPr/>
                </p:nvSpPr>
                <p:spPr>
                  <a:xfrm>
                    <a:off x="312885" y="1803711"/>
                    <a:ext cx="2620486" cy="1600089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en-US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MMS Container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E6A62277-81FC-E649-9914-A9DFE28DD261}"/>
                      </a:ext>
                    </a:extLst>
                  </p:cNvPr>
                  <p:cNvSpPr/>
                  <p:nvPr/>
                </p:nvSpPr>
                <p:spPr>
                  <a:xfrm>
                    <a:off x="477002" y="2411738"/>
                    <a:ext cx="1151986" cy="45627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MXNet</a:t>
                    </a:r>
                    <a:endParaRPr lang="en-US" dirty="0">
                      <a:latin typeface="Amazon Ember" panose="020B0603020204020204" pitchFamily="34" charset="0"/>
                      <a:ea typeface="Amazon Ember" panose="020B0603020204020204" pitchFamily="34" charset="0"/>
                      <a:cs typeface="Amazon Ember" panose="020B0603020204020204" pitchFamily="34" charset="0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9BBB24F-2CCA-A542-A15D-C31FE5F4B468}"/>
                      </a:ext>
                    </a:extLst>
                  </p:cNvPr>
                  <p:cNvSpPr/>
                  <p:nvPr/>
                </p:nvSpPr>
                <p:spPr>
                  <a:xfrm>
                    <a:off x="1628987" y="2411738"/>
                    <a:ext cx="1151986" cy="45627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NGINX</a:t>
                    </a: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CFD7744-8FCD-9D44-8E80-8BBE036AB4A2}"/>
                      </a:ext>
                    </a:extLst>
                  </p:cNvPr>
                  <p:cNvSpPr/>
                  <p:nvPr/>
                </p:nvSpPr>
                <p:spPr>
                  <a:xfrm>
                    <a:off x="477002" y="1948825"/>
                    <a:ext cx="2303972" cy="45627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MXNet</a:t>
                    </a:r>
                    <a:r>
                      <a:rPr lang="en-US" dirty="0">
                        <a:latin typeface="Amazon Ember" panose="020B0603020204020204" pitchFamily="34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a:t> Model Server</a:t>
                    </a:r>
                  </a:p>
                </p:txBody>
              </p:sp>
            </p:grp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5D48564-27A0-3E4E-8815-5F70688E9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346" y="4225419"/>
                <a:ext cx="2272382" cy="430299"/>
              </a:xfrm>
              <a:prstGeom prst="rect">
                <a:avLst/>
              </a:prstGeom>
              <a:solidFill>
                <a:schemeClr val="bg1"/>
              </a:solidFill>
              <a:effectLst>
                <a:outerShdw dist="20000" sx="1000" sy="1000" rotWithShape="0">
                  <a:srgbClr val="000000"/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5AAEF7-6773-EA40-B6CA-8B0229CB9AA6}"/>
                </a:ext>
              </a:extLst>
            </p:cNvPr>
            <p:cNvSpPr/>
            <p:nvPr/>
          </p:nvSpPr>
          <p:spPr>
            <a:xfrm rot="5400000">
              <a:off x="3436998" y="2500350"/>
              <a:ext cx="1171786" cy="67852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Load Balancer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8A50FD-6E04-C548-AD92-249A261F5A2C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3384570" y="2839611"/>
              <a:ext cx="29906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62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25362" y="1213966"/>
            <a:ext cx="4905633" cy="2540000"/>
          </a:xfrm>
        </p:spPr>
        <p:txBody>
          <a:bodyPr anchor="ctr"/>
          <a:lstStyle/>
          <a:p>
            <a:pPr algn="ctr"/>
            <a:r>
              <a:rPr lang="en-US" dirty="0"/>
              <a:t>Demo: Containers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013DCF-D033-E548-9056-85ECC726B8B2}"/>
              </a:ext>
            </a:extLst>
          </p:cNvPr>
          <p:cNvSpPr/>
          <p:nvPr/>
        </p:nvSpPr>
        <p:spPr>
          <a:xfrm>
            <a:off x="2125363" y="3313204"/>
            <a:ext cx="5673314" cy="88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github.com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awslabs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-model-server/blob/master/docker/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README.md#quickstart</a:t>
            </a: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9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0F0526-61A7-1C44-ADCC-245AB9DA9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704933"/>
              </p:ext>
            </p:extLst>
          </p:nvPr>
        </p:nvGraphicFramePr>
        <p:xfrm>
          <a:off x="3253740" y="1082040"/>
          <a:ext cx="52578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E86E38A-2AD7-9F4A-8103-91C78D868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37" y="1652095"/>
            <a:ext cx="2325136" cy="2325136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FCC27D26-D177-8D4C-902E-DB0E295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8" y="173424"/>
            <a:ext cx="9144000" cy="545741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/>
              <a:t>Operational Metrics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BD46E12-6E49-6547-938A-8DD5A465D8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81" y="121429"/>
            <a:ext cx="651184" cy="6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43490-259A-E344-83CF-467BBE99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DCAC7C4-020D-8F47-9726-E4E91DC9C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445122"/>
              </p:ext>
            </p:extLst>
          </p:nvPr>
        </p:nvGraphicFramePr>
        <p:xfrm>
          <a:off x="3819459" y="943061"/>
          <a:ext cx="5324541" cy="3791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itle 1">
            <a:extLst>
              <a:ext uri="{FF2B5EF4-FFF2-40B4-BE49-F238E27FC236}">
                <a16:creationId xmlns:a16="http://schemas.microsoft.com/office/drawing/2014/main" id="{80935FDC-1CE3-E844-8331-204CC315130F}"/>
              </a:ext>
            </a:extLst>
          </p:cNvPr>
          <p:cNvSpPr txBox="1">
            <a:spLocks/>
          </p:cNvSpPr>
          <p:nvPr/>
        </p:nvSpPr>
        <p:spPr>
          <a:xfrm>
            <a:off x="358348" y="1362359"/>
            <a:ext cx="4256690" cy="5529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Many Frameworks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2A791B-1F24-7946-B547-C3F5E067D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8855" y="2360973"/>
            <a:ext cx="1065748" cy="10686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25915724-F664-FA41-A15B-3E7BDF33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8" y="173424"/>
            <a:ext cx="9144000" cy="545741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/>
              <a:t>ONNX Support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BE72DBA-3840-514D-B8FB-78006C98FB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81" y="121429"/>
            <a:ext cx="651184" cy="65118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142924A8-CB7A-7A4F-AA7B-D020C6E2B7E7}"/>
              </a:ext>
            </a:extLst>
          </p:cNvPr>
          <p:cNvSpPr txBox="1">
            <a:spLocks/>
          </p:cNvSpPr>
          <p:nvPr/>
        </p:nvSpPr>
        <p:spPr>
          <a:xfrm>
            <a:off x="358348" y="1855751"/>
            <a:ext cx="4256690" cy="5529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Many Platforms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E3F12D8-8618-A14B-9F5B-50C09FC82418}"/>
              </a:ext>
            </a:extLst>
          </p:cNvPr>
          <p:cNvSpPr txBox="1">
            <a:spLocks/>
          </p:cNvSpPr>
          <p:nvPr/>
        </p:nvSpPr>
        <p:spPr>
          <a:xfrm>
            <a:off x="370636" y="2597278"/>
            <a:ext cx="4256690" cy="5529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ONNX: Common IR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8960FC38-8ADF-F74C-A07A-D971739CF23D}"/>
              </a:ext>
            </a:extLst>
          </p:cNvPr>
          <p:cNvSpPr txBox="1">
            <a:spLocks/>
          </p:cNvSpPr>
          <p:nvPr/>
        </p:nvSpPr>
        <p:spPr>
          <a:xfrm>
            <a:off x="370636" y="3279259"/>
            <a:ext cx="4256690" cy="5529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Supported in MMS</a:t>
            </a:r>
          </a:p>
        </p:txBody>
      </p:sp>
    </p:spTree>
    <p:extLst>
      <p:ext uri="{BB962C8B-B14F-4D97-AF65-F5344CB8AC3E}">
        <p14:creationId xmlns:p14="http://schemas.microsoft.com/office/powerpoint/2010/main" val="32617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1B63710-5279-F24B-A77C-8DA77623C8BA}"/>
              </a:ext>
            </a:extLst>
          </p:cNvPr>
          <p:cNvSpPr txBox="1">
            <a:spLocks/>
          </p:cNvSpPr>
          <p:nvPr/>
        </p:nvSpPr>
        <p:spPr>
          <a:xfrm>
            <a:off x="4113770" y="1860788"/>
            <a:ext cx="1075038" cy="850128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6600" dirty="0"/>
              <a:t>+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07F5B2-1368-994F-9FD7-A43E7D986E96}"/>
              </a:ext>
            </a:extLst>
          </p:cNvPr>
          <p:cNvGrpSpPr/>
          <p:nvPr/>
        </p:nvGrpSpPr>
        <p:grpSpPr>
          <a:xfrm>
            <a:off x="1080188" y="1310331"/>
            <a:ext cx="3088159" cy="2965107"/>
            <a:chOff x="1080188" y="1310331"/>
            <a:chExt cx="3088159" cy="2965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DD9186-61FB-7E40-90AE-EF55B8E5F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747" y="1310331"/>
              <a:ext cx="1951042" cy="1951042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0141060-1CFC-0E42-AAA3-46421A5698AC}"/>
                </a:ext>
              </a:extLst>
            </p:cNvPr>
            <p:cNvSpPr txBox="1">
              <a:spLocks/>
            </p:cNvSpPr>
            <p:nvPr/>
          </p:nvSpPr>
          <p:spPr>
            <a:xfrm>
              <a:off x="1080188" y="3261373"/>
              <a:ext cx="3088159" cy="1014065"/>
            </a:xfrm>
            <a:prstGeom prst="rect">
              <a:avLst/>
            </a:prstGeom>
          </p:spPr>
          <p:txBody>
            <a:bodyPr anchor="ctr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0" i="0" kern="1200">
                  <a:solidFill>
                    <a:schemeClr val="bg1"/>
                  </a:solidFill>
                  <a:latin typeface="Amazon Ember Regular" charset="0"/>
                  <a:ea typeface="+mj-ea"/>
                  <a:cs typeface="Amazon Ember Regular" charset="0"/>
                </a:defRPr>
              </a:lvl1pPr>
            </a:lstStyle>
            <a:p>
              <a:pPr algn="ctr"/>
              <a:r>
                <a:rPr lang="en-US" sz="2400" dirty="0" err="1"/>
                <a:t>MXNet</a:t>
              </a:r>
              <a:r>
                <a:rPr lang="en-US" sz="2400" dirty="0"/>
                <a:t> Model Server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FD6D25-0F9C-F840-8122-B2FDBA2F55F6}"/>
              </a:ext>
            </a:extLst>
          </p:cNvPr>
          <p:cNvGrpSpPr/>
          <p:nvPr/>
        </p:nvGrpSpPr>
        <p:grpSpPr>
          <a:xfrm>
            <a:off x="5084807" y="1154694"/>
            <a:ext cx="3088159" cy="3120743"/>
            <a:chOff x="5084807" y="1154694"/>
            <a:chExt cx="3088159" cy="31207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19AB82-329C-604C-9258-A31DCFD2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7729" y="1154694"/>
              <a:ext cx="2262316" cy="2262316"/>
            </a:xfrm>
            <a:prstGeom prst="rect">
              <a:avLst/>
            </a:prstGeom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A214B7D-D38D-364A-B4E8-BDCA751CD4C5}"/>
                </a:ext>
              </a:extLst>
            </p:cNvPr>
            <p:cNvSpPr txBox="1">
              <a:spLocks/>
            </p:cNvSpPr>
            <p:nvPr/>
          </p:nvSpPr>
          <p:spPr>
            <a:xfrm>
              <a:off x="5084807" y="3261372"/>
              <a:ext cx="3088159" cy="1014065"/>
            </a:xfrm>
            <a:prstGeom prst="rect">
              <a:avLst/>
            </a:prstGeom>
          </p:spPr>
          <p:txBody>
            <a:bodyPr anchor="ctr"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800" b="0" i="0" kern="1200">
                  <a:solidFill>
                    <a:schemeClr val="bg1"/>
                  </a:solidFill>
                  <a:latin typeface="Amazon Ember Regular" charset="0"/>
                  <a:ea typeface="+mj-ea"/>
                  <a:cs typeface="Amazon Ember Regular" charset="0"/>
                </a:defRPr>
              </a:lvl1pPr>
            </a:lstStyle>
            <a:p>
              <a:pPr algn="ctr"/>
              <a:r>
                <a:rPr lang="en-US" sz="2400" dirty="0"/>
                <a:t>AWS </a:t>
              </a:r>
              <a:r>
                <a:rPr lang="en-US" sz="2400" dirty="0" err="1"/>
                <a:t>Fargate</a:t>
              </a:r>
              <a:endParaRPr lang="en-US" sz="2400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F4B624C-5BC1-534F-9489-6F3C7AD1E5EB}"/>
              </a:ext>
            </a:extLst>
          </p:cNvPr>
          <p:cNvSpPr txBox="1">
            <a:spLocks/>
          </p:cNvSpPr>
          <p:nvPr/>
        </p:nvSpPr>
        <p:spPr>
          <a:xfrm>
            <a:off x="1445741" y="140629"/>
            <a:ext cx="6314304" cy="1014065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200" b="1" dirty="0"/>
              <a:t>Serverless Model Serving</a:t>
            </a:r>
          </a:p>
        </p:txBody>
      </p:sp>
    </p:spTree>
    <p:extLst>
      <p:ext uri="{BB962C8B-B14F-4D97-AF65-F5344CB8AC3E}">
        <p14:creationId xmlns:p14="http://schemas.microsoft.com/office/powerpoint/2010/main" val="34624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B5D47C60-A8F9-C24E-BD82-4C96EE697EC8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AWS </a:t>
            </a:r>
            <a:r>
              <a:rPr lang="en-US" b="1" dirty="0" err="1"/>
              <a:t>Fargate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ACA1D7-E4AB-CA46-B365-1787FD85EAAA}"/>
              </a:ext>
            </a:extLst>
          </p:cNvPr>
          <p:cNvSpPr txBox="1"/>
          <p:nvPr/>
        </p:nvSpPr>
        <p:spPr>
          <a:xfrm>
            <a:off x="631757" y="1384570"/>
            <a:ext cx="7968546" cy="169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 containers without managing hosts or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Seamless scaling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Pay only for CPU and Memory consumed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A48EA2F6-2C55-A24D-AA77-364D1E1465B7}"/>
              </a:ext>
            </a:extLst>
          </p:cNvPr>
          <p:cNvSpPr txBox="1"/>
          <p:nvPr/>
        </p:nvSpPr>
        <p:spPr>
          <a:xfrm>
            <a:off x="7433154" y="4588734"/>
            <a:ext cx="77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 action="ppaction://hlinksldjump"/>
              </a:rPr>
              <a:t>Back</a:t>
            </a:r>
            <a:endParaRPr lang="en-US" sz="1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875D1-6274-E143-ABD0-2A717903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166" y="170403"/>
            <a:ext cx="871814" cy="871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5272B0-BD99-0241-BB89-4B778F73B80C}"/>
              </a:ext>
            </a:extLst>
          </p:cNvPr>
          <p:cNvSpPr txBox="1"/>
          <p:nvPr/>
        </p:nvSpPr>
        <p:spPr>
          <a:xfrm>
            <a:off x="1841299" y="3613447"/>
            <a:ext cx="554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awslabs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mxnet</a:t>
            </a:r>
            <a:r>
              <a:rPr lang="en-US" dirty="0">
                <a:solidFill>
                  <a:schemeClr val="bg1"/>
                </a:solidFill>
              </a:rPr>
              <a:t>-model-server/blob/master/docs/</a:t>
            </a:r>
            <a:r>
              <a:rPr lang="en-US" dirty="0" err="1">
                <a:solidFill>
                  <a:schemeClr val="bg1"/>
                </a:solidFill>
              </a:rPr>
              <a:t>mms_on_fargate.md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4B624C-5BC1-534F-9489-6F3C7AD1E5EB}"/>
              </a:ext>
            </a:extLst>
          </p:cNvPr>
          <p:cNvSpPr txBox="1">
            <a:spLocks/>
          </p:cNvSpPr>
          <p:nvPr/>
        </p:nvSpPr>
        <p:spPr>
          <a:xfrm>
            <a:off x="0" y="140629"/>
            <a:ext cx="9143999" cy="1014065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200" b="1" dirty="0"/>
              <a:t>Serverless Model Serving Architecture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05A85C-0AAA-B24D-8218-38A324E7883B}"/>
              </a:ext>
            </a:extLst>
          </p:cNvPr>
          <p:cNvGrpSpPr/>
          <p:nvPr/>
        </p:nvGrpSpPr>
        <p:grpSpPr>
          <a:xfrm>
            <a:off x="313427" y="1292482"/>
            <a:ext cx="5839335" cy="3603609"/>
            <a:chOff x="452581" y="1026264"/>
            <a:chExt cx="5839335" cy="360360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D33F5DE-E3A4-B844-B156-FD3FE3E1CD6C}"/>
                </a:ext>
              </a:extLst>
            </p:cNvPr>
            <p:cNvSpPr/>
            <p:nvPr/>
          </p:nvSpPr>
          <p:spPr>
            <a:xfrm>
              <a:off x="452581" y="1026264"/>
              <a:ext cx="5839335" cy="360360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9CE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BEF18B8-7999-E344-996C-D9EF2A2502DA}"/>
                </a:ext>
              </a:extLst>
            </p:cNvPr>
            <p:cNvSpPr txBox="1"/>
            <p:nvPr/>
          </p:nvSpPr>
          <p:spPr>
            <a:xfrm>
              <a:off x="5592106" y="1075678"/>
              <a:ext cx="669330" cy="369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VPC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292858-DFCC-9D4A-B1CE-0A1870D770FC}"/>
              </a:ext>
            </a:extLst>
          </p:cNvPr>
          <p:cNvGrpSpPr/>
          <p:nvPr/>
        </p:nvGrpSpPr>
        <p:grpSpPr>
          <a:xfrm>
            <a:off x="497711" y="1513841"/>
            <a:ext cx="3844252" cy="3254930"/>
            <a:chOff x="564414" y="1810330"/>
            <a:chExt cx="3844252" cy="260472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D9C93F-3BF1-2946-921E-E79265BD93F7}"/>
                </a:ext>
              </a:extLst>
            </p:cNvPr>
            <p:cNvSpPr/>
            <p:nvPr/>
          </p:nvSpPr>
          <p:spPr>
            <a:xfrm>
              <a:off x="564414" y="1810330"/>
              <a:ext cx="3844252" cy="26047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D8BE2C-9B42-584C-B73B-A4062943160C}"/>
                </a:ext>
              </a:extLst>
            </p:cNvPr>
            <p:cNvSpPr txBox="1"/>
            <p:nvPr/>
          </p:nvSpPr>
          <p:spPr>
            <a:xfrm>
              <a:off x="650996" y="1846012"/>
              <a:ext cx="2798987" cy="29555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9CE4"/>
                  </a:solidFill>
                </a:rPr>
                <a:t>ECS Cluster and Service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6C7EC3-E078-7E48-BA45-C39EA0320823}"/>
              </a:ext>
            </a:extLst>
          </p:cNvPr>
          <p:cNvGrpSpPr/>
          <p:nvPr/>
        </p:nvGrpSpPr>
        <p:grpSpPr>
          <a:xfrm>
            <a:off x="710470" y="2104366"/>
            <a:ext cx="3267747" cy="2360889"/>
            <a:chOff x="710470" y="2104366"/>
            <a:chExt cx="3267747" cy="2360889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0E57E87-F37B-4641-B068-8102CE9CD471}"/>
                </a:ext>
              </a:extLst>
            </p:cNvPr>
            <p:cNvSpPr/>
            <p:nvPr/>
          </p:nvSpPr>
          <p:spPr>
            <a:xfrm>
              <a:off x="1015270" y="2409166"/>
              <a:ext cx="2962947" cy="205608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0C245BA-C166-E649-B3AE-94B630FA60CB}"/>
                </a:ext>
              </a:extLst>
            </p:cNvPr>
            <p:cNvSpPr/>
            <p:nvPr/>
          </p:nvSpPr>
          <p:spPr>
            <a:xfrm>
              <a:off x="862870" y="2256766"/>
              <a:ext cx="2962947" cy="205608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8C9AD77-769D-7D4E-9C90-5D7EF4B018AB}"/>
                </a:ext>
              </a:extLst>
            </p:cNvPr>
            <p:cNvSpPr/>
            <p:nvPr/>
          </p:nvSpPr>
          <p:spPr>
            <a:xfrm>
              <a:off x="710470" y="2104366"/>
              <a:ext cx="2962947" cy="205608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B01B6C1-1F83-6C4C-85D6-30069B52A909}"/>
                </a:ext>
              </a:extLst>
            </p:cNvPr>
            <p:cNvSpPr txBox="1"/>
            <p:nvPr/>
          </p:nvSpPr>
          <p:spPr>
            <a:xfrm>
              <a:off x="758533" y="2120016"/>
              <a:ext cx="1815290" cy="3693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9CE4"/>
                  </a:solidFill>
                </a:rPr>
                <a:t>Fargate</a:t>
              </a:r>
              <a:r>
                <a:rPr lang="en-US" dirty="0">
                  <a:solidFill>
                    <a:srgbClr val="009CE4"/>
                  </a:solidFill>
                </a:rPr>
                <a:t> Task(s)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D7F40F2-449F-6B4D-945F-FF58C6D6A7F6}"/>
              </a:ext>
            </a:extLst>
          </p:cNvPr>
          <p:cNvGrpSpPr/>
          <p:nvPr/>
        </p:nvGrpSpPr>
        <p:grpSpPr>
          <a:xfrm>
            <a:off x="2883339" y="1893653"/>
            <a:ext cx="5560324" cy="1585115"/>
            <a:chOff x="2883339" y="1893653"/>
            <a:chExt cx="5560324" cy="158511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05A524-2416-1943-9F18-84254C82DD1B}"/>
                </a:ext>
              </a:extLst>
            </p:cNvPr>
            <p:cNvGrpSpPr/>
            <p:nvPr/>
          </p:nvGrpSpPr>
          <p:grpSpPr>
            <a:xfrm>
              <a:off x="4703025" y="1959728"/>
              <a:ext cx="1212518" cy="766308"/>
              <a:chOff x="1574900" y="1012724"/>
              <a:chExt cx="1846725" cy="397311"/>
            </a:xfrm>
            <a:solidFill>
              <a:schemeClr val="tx2">
                <a:lumMod val="50000"/>
              </a:schemeClr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6994B22-8799-9D43-986D-7BF42FD12E34}"/>
                  </a:ext>
                </a:extLst>
              </p:cNvPr>
              <p:cNvSpPr/>
              <p:nvPr/>
            </p:nvSpPr>
            <p:spPr>
              <a:xfrm>
                <a:off x="1574900" y="1012724"/>
                <a:ext cx="1846725" cy="397311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586A42-6DE5-094F-81DA-DB9F42848F4D}"/>
                  </a:ext>
                </a:extLst>
              </p:cNvPr>
              <p:cNvSpPr txBox="1"/>
              <p:nvPr/>
            </p:nvSpPr>
            <p:spPr>
              <a:xfrm>
                <a:off x="1687851" y="1039821"/>
                <a:ext cx="1686025" cy="33510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9CE4"/>
                    </a:solidFill>
                  </a:rPr>
                  <a:t>Load Balancer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79DA06-885E-654B-90A1-9874D8D4C9C2}"/>
                </a:ext>
              </a:extLst>
            </p:cNvPr>
            <p:cNvGrpSpPr/>
            <p:nvPr/>
          </p:nvGrpSpPr>
          <p:grpSpPr>
            <a:xfrm>
              <a:off x="5915543" y="2205619"/>
              <a:ext cx="2528120" cy="240084"/>
              <a:chOff x="3491032" y="1166696"/>
              <a:chExt cx="2528120" cy="24008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230213-B123-9140-9697-A96709FC71D4}"/>
                  </a:ext>
                </a:extLst>
              </p:cNvPr>
              <p:cNvSpPr/>
              <p:nvPr/>
            </p:nvSpPr>
            <p:spPr>
              <a:xfrm>
                <a:off x="5804654" y="1166696"/>
                <a:ext cx="214498" cy="240084"/>
              </a:xfrm>
              <a:prstGeom prst="ellipse">
                <a:avLst/>
              </a:prstGeom>
              <a:no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8791B9-22BF-384F-B508-9C619FA95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1032" y="1286738"/>
                <a:ext cx="2318970" cy="7985"/>
              </a:xfrm>
              <a:prstGeom prst="line">
                <a:avLst/>
              </a:prstGeom>
              <a:ln>
                <a:solidFill>
                  <a:srgbClr val="009CE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330498D-F4ED-1448-A3A0-B137AB997C58}"/>
                </a:ext>
              </a:extLst>
            </p:cNvPr>
            <p:cNvSpPr/>
            <p:nvPr/>
          </p:nvSpPr>
          <p:spPr>
            <a:xfrm>
              <a:off x="6423188" y="1893653"/>
              <a:ext cx="1607523" cy="879987"/>
            </a:xfrm>
            <a:prstGeom prst="cloud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CE4"/>
                  </a:solidFill>
                </a:rPr>
                <a:t>Internet</a:t>
              </a:r>
            </a:p>
          </p:txBody>
        </p: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AEBCF23F-98B0-9343-A151-95E711D4C4A4}"/>
                </a:ext>
              </a:extLst>
            </p:cNvPr>
            <p:cNvCxnSpPr>
              <a:cxnSpLocks/>
              <a:stCxn id="42" idx="1"/>
              <a:endCxn id="59" idx="3"/>
            </p:cNvCxnSpPr>
            <p:nvPr/>
          </p:nvCxnSpPr>
          <p:spPr>
            <a:xfrm rot="10800000" flipV="1">
              <a:off x="2883339" y="2342882"/>
              <a:ext cx="1819686" cy="1135886"/>
            </a:xfrm>
            <a:prstGeom prst="bentConnector3">
              <a:avLst>
                <a:gd name="adj1" fmla="val 11475"/>
              </a:avLst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094AB8F-CF7C-9144-944B-95BA85044F34}"/>
              </a:ext>
            </a:extLst>
          </p:cNvPr>
          <p:cNvGrpSpPr/>
          <p:nvPr/>
        </p:nvGrpSpPr>
        <p:grpSpPr>
          <a:xfrm>
            <a:off x="2910372" y="3106338"/>
            <a:ext cx="5158407" cy="1416700"/>
            <a:chOff x="2910372" y="3106338"/>
            <a:chExt cx="5158407" cy="141670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0417BC9-07F2-5C4B-83FE-255B3C766914}"/>
                </a:ext>
              </a:extLst>
            </p:cNvPr>
            <p:cNvGrpSpPr/>
            <p:nvPr/>
          </p:nvGrpSpPr>
          <p:grpSpPr>
            <a:xfrm>
              <a:off x="6424326" y="3106338"/>
              <a:ext cx="1644453" cy="1416700"/>
              <a:chOff x="6818192" y="2864075"/>
              <a:chExt cx="1797487" cy="1563788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F3A3097-C2AB-0F49-A3A9-31D190EEC60C}"/>
                  </a:ext>
                </a:extLst>
              </p:cNvPr>
              <p:cNvSpPr/>
              <p:nvPr/>
            </p:nvSpPr>
            <p:spPr>
              <a:xfrm>
                <a:off x="6818192" y="2864075"/>
                <a:ext cx="1797487" cy="156378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B2B0117-BAB6-8947-ADC9-B6B5A81B560E}"/>
                  </a:ext>
                </a:extLst>
              </p:cNvPr>
              <p:cNvSpPr txBox="1"/>
              <p:nvPr/>
            </p:nvSpPr>
            <p:spPr>
              <a:xfrm>
                <a:off x="6896399" y="4018074"/>
                <a:ext cx="1641072" cy="3693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9CE4"/>
                    </a:solidFill>
                  </a:rPr>
                  <a:t>CloudWatch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229A7518-DD6A-234F-89A6-73E9414AF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10552" y="3005308"/>
                <a:ext cx="1012766" cy="1012766"/>
              </a:xfrm>
              <a:prstGeom prst="rect">
                <a:avLst/>
              </a:prstGeom>
            </p:spPr>
          </p:pic>
        </p:grp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E0527CE0-586B-FA4A-8D73-616CA65A9CF7}"/>
                </a:ext>
              </a:extLst>
            </p:cNvPr>
            <p:cNvCxnSpPr>
              <a:cxnSpLocks/>
              <a:endCxn id="90" idx="1"/>
            </p:cNvCxnSpPr>
            <p:nvPr/>
          </p:nvCxnSpPr>
          <p:spPr>
            <a:xfrm>
              <a:off x="2910372" y="3691501"/>
              <a:ext cx="3513954" cy="12318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CCCD816-2837-744C-9C8A-FF1CF72B55AE}"/>
              </a:ext>
            </a:extLst>
          </p:cNvPr>
          <p:cNvGrpSpPr/>
          <p:nvPr/>
        </p:nvGrpSpPr>
        <p:grpSpPr>
          <a:xfrm>
            <a:off x="909981" y="2609379"/>
            <a:ext cx="2369898" cy="1435330"/>
            <a:chOff x="909981" y="2609379"/>
            <a:chExt cx="2369898" cy="143533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925CCF4-C659-AC47-968E-28CAA6E8A3A0}"/>
                </a:ext>
              </a:extLst>
            </p:cNvPr>
            <p:cNvGrpSpPr/>
            <p:nvPr/>
          </p:nvGrpSpPr>
          <p:grpSpPr>
            <a:xfrm>
              <a:off x="928541" y="2634875"/>
              <a:ext cx="1954798" cy="1260410"/>
              <a:chOff x="928541" y="2634875"/>
              <a:chExt cx="1954798" cy="126041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CE4E46-399F-944A-888B-8814257730DA}"/>
                  </a:ext>
                </a:extLst>
              </p:cNvPr>
              <p:cNvSpPr txBox="1"/>
              <p:nvPr/>
            </p:nvSpPr>
            <p:spPr>
              <a:xfrm>
                <a:off x="928541" y="2634875"/>
                <a:ext cx="1954798" cy="369332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9CE4"/>
                    </a:solidFill>
                  </a:rPr>
                  <a:t>MMS Container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BC2BE0-F13D-FD4C-BBAC-453BE9515703}"/>
                  </a:ext>
                </a:extLst>
              </p:cNvPr>
              <p:cNvSpPr/>
              <p:nvPr/>
            </p:nvSpPr>
            <p:spPr>
              <a:xfrm>
                <a:off x="1031285" y="3062251"/>
                <a:ext cx="1852054" cy="833034"/>
              </a:xfrm>
              <a:prstGeom prst="rect">
                <a:avLst/>
              </a:prstGeom>
              <a:solidFill>
                <a:srgbClr val="0E2836"/>
              </a:solidFill>
              <a:ln w="12700">
                <a:solidFill>
                  <a:srgbClr val="009CE4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rgbClr val="009CE4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              Model </a:t>
                </a:r>
              </a:p>
              <a:p>
                <a:r>
                  <a:rPr lang="en-US" dirty="0">
                    <a:solidFill>
                      <a:srgbClr val="009CE4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              Server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FA32620-6B3C-2642-8D09-FEA504042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4100" y="3142848"/>
                <a:ext cx="671840" cy="671840"/>
              </a:xfrm>
              <a:prstGeom prst="rect">
                <a:avLst/>
              </a:prstGeom>
            </p:spPr>
          </p:pic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B6EF649-9D96-D348-A81A-1ADD78EBEA82}"/>
                </a:ext>
              </a:extLst>
            </p:cNvPr>
            <p:cNvSpPr/>
            <p:nvPr/>
          </p:nvSpPr>
          <p:spPr>
            <a:xfrm>
              <a:off x="909981" y="2609379"/>
              <a:ext cx="2369898" cy="1435330"/>
            </a:xfrm>
            <a:prstGeom prst="rect">
              <a:avLst/>
            </a:prstGeom>
            <a:no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67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0F3E-AAAE-4040-8683-AFAC28B379E2}"/>
              </a:ext>
            </a:extLst>
          </p:cNvPr>
          <p:cNvSpPr txBox="1">
            <a:spLocks/>
          </p:cNvSpPr>
          <p:nvPr/>
        </p:nvSpPr>
        <p:spPr>
          <a:xfrm>
            <a:off x="0" y="140629"/>
            <a:ext cx="9143999" cy="1014065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3200" b="1" dirty="0"/>
              <a:t>Recommended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79F89-101D-3B45-B4AA-DDD3124EAFDD}"/>
              </a:ext>
            </a:extLst>
          </p:cNvPr>
          <p:cNvSpPr txBox="1"/>
          <p:nvPr/>
        </p:nvSpPr>
        <p:spPr>
          <a:xfrm>
            <a:off x="631757" y="1384570"/>
            <a:ext cx="79685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MMS doesn't provide authentication. You have to have your own authentication proxy in front of MMS.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MMS doesn't provide throttling, it's vulnerable to DDoS attack. It's recommended to running MMS behind a firewall.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Enable SSL (disabled by default)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Run inside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59597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97BDCD1E-2F05-C142-B895-A11383E80550}"/>
              </a:ext>
            </a:extLst>
          </p:cNvPr>
          <p:cNvGrpSpPr/>
          <p:nvPr/>
        </p:nvGrpSpPr>
        <p:grpSpPr>
          <a:xfrm>
            <a:off x="973442" y="2634955"/>
            <a:ext cx="2241755" cy="865238"/>
            <a:chOff x="1179871" y="1012723"/>
            <a:chExt cx="2241755" cy="865238"/>
          </a:xfrm>
          <a:solidFill>
            <a:schemeClr val="tx2">
              <a:lumMod val="5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C5D9073-6A95-3442-953A-DDD720517CBC}"/>
                </a:ext>
              </a:extLst>
            </p:cNvPr>
            <p:cNvSpPr/>
            <p:nvPr/>
          </p:nvSpPr>
          <p:spPr>
            <a:xfrm>
              <a:off x="1179871" y="1012723"/>
              <a:ext cx="2241755" cy="865238"/>
            </a:xfrm>
            <a:prstGeom prst="rect">
              <a:avLst/>
            </a:prstGeom>
            <a:grp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9F6996-7607-EA46-867E-A5C28B09EBB5}"/>
                </a:ext>
              </a:extLst>
            </p:cNvPr>
            <p:cNvSpPr txBox="1"/>
            <p:nvPr/>
          </p:nvSpPr>
          <p:spPr>
            <a:xfrm>
              <a:off x="1297856" y="1223803"/>
              <a:ext cx="200578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A51B0A-7FFB-FB45-A14B-07DD5B00A1B1}"/>
              </a:ext>
            </a:extLst>
          </p:cNvPr>
          <p:cNvGrpSpPr/>
          <p:nvPr/>
        </p:nvGrpSpPr>
        <p:grpSpPr>
          <a:xfrm>
            <a:off x="1099290" y="2774844"/>
            <a:ext cx="2241755" cy="865238"/>
            <a:chOff x="1179871" y="1012723"/>
            <a:chExt cx="2241755" cy="865238"/>
          </a:xfrm>
          <a:solidFill>
            <a:schemeClr val="tx2">
              <a:lumMod val="50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8214AA-891A-A04E-AB72-F45148672C7B}"/>
                </a:ext>
              </a:extLst>
            </p:cNvPr>
            <p:cNvSpPr/>
            <p:nvPr/>
          </p:nvSpPr>
          <p:spPr>
            <a:xfrm>
              <a:off x="1179871" y="1012723"/>
              <a:ext cx="2241755" cy="865238"/>
            </a:xfrm>
            <a:prstGeom prst="rect">
              <a:avLst/>
            </a:prstGeom>
            <a:grp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2361B68-B74E-1F43-AA65-82805C6E8AA3}"/>
                </a:ext>
              </a:extLst>
            </p:cNvPr>
            <p:cNvSpPr txBox="1"/>
            <p:nvPr/>
          </p:nvSpPr>
          <p:spPr>
            <a:xfrm>
              <a:off x="1297856" y="1223803"/>
              <a:ext cx="200578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451013" y="3245989"/>
            <a:ext cx="2426761" cy="240084"/>
            <a:chOff x="3608435" y="1986827"/>
            <a:chExt cx="2426761" cy="240084"/>
          </a:xfrm>
        </p:grpSpPr>
        <p:sp>
          <p:nvSpPr>
            <p:cNvPr id="57" name="Oval 56"/>
            <p:cNvSpPr/>
            <p:nvPr/>
          </p:nvSpPr>
          <p:spPr>
            <a:xfrm>
              <a:off x="5820698" y="1986827"/>
              <a:ext cx="214498" cy="240084"/>
            </a:xfrm>
            <a:prstGeom prst="ellipse">
              <a:avLst/>
            </a:prstGeom>
            <a:no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3608435" y="2092477"/>
              <a:ext cx="2222094" cy="14392"/>
            </a:xfrm>
            <a:prstGeom prst="line">
              <a:avLst/>
            </a:prstGeom>
            <a:ln>
              <a:solidFill>
                <a:srgbClr val="009CE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02076" y="901994"/>
            <a:ext cx="2248937" cy="1050374"/>
            <a:chOff x="1179870" y="294967"/>
            <a:chExt cx="2241755" cy="585329"/>
          </a:xfrm>
        </p:grpSpPr>
        <p:sp>
          <p:nvSpPr>
            <p:cNvPr id="26" name="TextBox 25"/>
            <p:cNvSpPr txBox="1"/>
            <p:nvPr/>
          </p:nvSpPr>
          <p:spPr>
            <a:xfrm>
              <a:off x="2300747" y="468493"/>
              <a:ext cx="968800" cy="222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CE4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Model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79870" y="294967"/>
              <a:ext cx="2241755" cy="585329"/>
            </a:xfrm>
            <a:prstGeom prst="rect">
              <a:avLst/>
            </a:prstGeom>
            <a:no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24457" y="2958082"/>
            <a:ext cx="2241755" cy="865238"/>
            <a:chOff x="1179871" y="1012723"/>
            <a:chExt cx="2241755" cy="865238"/>
          </a:xfrm>
          <a:solidFill>
            <a:schemeClr val="tx2">
              <a:lumMod val="50000"/>
            </a:schemeClr>
          </a:solidFill>
        </p:grpSpPr>
        <p:sp>
          <p:nvSpPr>
            <p:cNvPr id="35" name="Rectangle 34"/>
            <p:cNvSpPr/>
            <p:nvPr/>
          </p:nvSpPr>
          <p:spPr>
            <a:xfrm>
              <a:off x="1179871" y="1012723"/>
              <a:ext cx="2241755" cy="865238"/>
            </a:xfrm>
            <a:prstGeom prst="rect">
              <a:avLst/>
            </a:prstGeom>
            <a:grp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97856" y="1223803"/>
              <a:ext cx="200578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CE4"/>
                  </a:solidFill>
                </a:rPr>
                <a:t>Model Server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53311" y="2202117"/>
            <a:ext cx="1071717" cy="585329"/>
            <a:chOff x="1179870" y="294967"/>
            <a:chExt cx="2241755" cy="585329"/>
          </a:xfrm>
        </p:grpSpPr>
        <p:sp>
          <p:nvSpPr>
            <p:cNvPr id="38" name="TextBox 37"/>
            <p:cNvSpPr txBox="1"/>
            <p:nvPr/>
          </p:nvSpPr>
          <p:spPr>
            <a:xfrm>
              <a:off x="1307688" y="383701"/>
              <a:ext cx="20057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CE4"/>
                  </a:solidFill>
                </a:rPr>
                <a:t>Mobile</a:t>
              </a:r>
              <a:endParaRPr lang="en-US" dirty="0">
                <a:solidFill>
                  <a:srgbClr val="009CE4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79870" y="294967"/>
              <a:ext cx="2241755" cy="585329"/>
            </a:xfrm>
            <a:prstGeom prst="rect">
              <a:avLst/>
            </a:prstGeom>
            <a:no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89169" y="3079953"/>
            <a:ext cx="1420766" cy="585329"/>
            <a:chOff x="1179870" y="294967"/>
            <a:chExt cx="2241755" cy="585329"/>
          </a:xfrm>
        </p:grpSpPr>
        <p:sp>
          <p:nvSpPr>
            <p:cNvPr id="41" name="TextBox 40"/>
            <p:cNvSpPr txBox="1"/>
            <p:nvPr/>
          </p:nvSpPr>
          <p:spPr>
            <a:xfrm>
              <a:off x="1297857" y="366597"/>
              <a:ext cx="20057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CE4"/>
                  </a:solidFill>
                </a:rPr>
                <a:t>Desktop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79870" y="294967"/>
              <a:ext cx="2241755" cy="585329"/>
            </a:xfrm>
            <a:prstGeom prst="rect">
              <a:avLst/>
            </a:prstGeom>
            <a:no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53310" y="3957637"/>
            <a:ext cx="1071717" cy="632919"/>
            <a:chOff x="1179870" y="294967"/>
            <a:chExt cx="2241755" cy="585329"/>
          </a:xfrm>
        </p:grpSpPr>
        <p:sp>
          <p:nvSpPr>
            <p:cNvPr id="44" name="TextBox 43"/>
            <p:cNvSpPr txBox="1"/>
            <p:nvPr/>
          </p:nvSpPr>
          <p:spPr>
            <a:xfrm>
              <a:off x="1307690" y="402618"/>
              <a:ext cx="2005781" cy="3700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9CE4"/>
                  </a:solidFill>
                </a:rPr>
                <a:t>IoT</a:t>
              </a:r>
              <a:endParaRPr lang="en-US" sz="2000" dirty="0">
                <a:solidFill>
                  <a:srgbClr val="009CE4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79870" y="294967"/>
              <a:ext cx="2241755" cy="585329"/>
            </a:xfrm>
            <a:prstGeom prst="rect">
              <a:avLst/>
            </a:prstGeom>
            <a:noFill/>
            <a:ln>
              <a:solidFill>
                <a:srgbClr val="00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Arrow Connector 46"/>
          <p:cNvCxnSpPr>
            <a:cxnSpLocks/>
            <a:stCxn id="35" idx="0"/>
            <a:endCxn id="27" idx="2"/>
          </p:cNvCxnSpPr>
          <p:nvPr/>
        </p:nvCxnSpPr>
        <p:spPr>
          <a:xfrm flipH="1" flipV="1">
            <a:off x="2326545" y="1952368"/>
            <a:ext cx="18790" cy="1005714"/>
          </a:xfrm>
          <a:prstGeom prst="straightConnector1">
            <a:avLst/>
          </a:prstGeom>
          <a:ln>
            <a:solidFill>
              <a:srgbClr val="009C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39" idx="1"/>
          </p:cNvCxnSpPr>
          <p:nvPr/>
        </p:nvCxnSpPr>
        <p:spPr>
          <a:xfrm flipH="1">
            <a:off x="5859119" y="2494782"/>
            <a:ext cx="394192" cy="621392"/>
          </a:xfrm>
          <a:prstGeom prst="straightConnector1">
            <a:avLst/>
          </a:prstGeom>
          <a:ln>
            <a:solidFill>
              <a:srgbClr val="009C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2" idx="1"/>
          </p:cNvCxnSpPr>
          <p:nvPr/>
        </p:nvCxnSpPr>
        <p:spPr>
          <a:xfrm flipH="1" flipV="1">
            <a:off x="5973784" y="3372465"/>
            <a:ext cx="815385" cy="153"/>
          </a:xfrm>
          <a:prstGeom prst="straightConnector1">
            <a:avLst/>
          </a:prstGeom>
          <a:ln>
            <a:solidFill>
              <a:srgbClr val="009C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5" idx="1"/>
          </p:cNvCxnSpPr>
          <p:nvPr/>
        </p:nvCxnSpPr>
        <p:spPr>
          <a:xfrm flipH="1" flipV="1">
            <a:off x="5877774" y="3652684"/>
            <a:ext cx="375536" cy="621413"/>
          </a:xfrm>
          <a:prstGeom prst="straightConnector1">
            <a:avLst/>
          </a:prstGeom>
          <a:ln>
            <a:solidFill>
              <a:srgbClr val="009C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3758914" y="2911645"/>
            <a:ext cx="1689433" cy="879987"/>
          </a:xfrm>
          <a:prstGeom prst="cloud">
            <a:avLst/>
          </a:prstGeom>
          <a:solidFill>
            <a:schemeClr val="tx1">
              <a:lumMod val="75000"/>
            </a:schemeClr>
          </a:solidFill>
          <a:ln>
            <a:solidFill>
              <a:srgbClr val="009CE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9CE4"/>
                </a:solidFill>
              </a:rPr>
              <a:t>Internet</a:t>
            </a:r>
            <a:endParaRPr lang="en-US" dirty="0">
              <a:solidFill>
                <a:srgbClr val="009CE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7725CA7-A43A-0849-906A-2AC92E33061D}"/>
              </a:ext>
            </a:extLst>
          </p:cNvPr>
          <p:cNvSpPr txBox="1">
            <a:spLocks/>
          </p:cNvSpPr>
          <p:nvPr/>
        </p:nvSpPr>
        <p:spPr>
          <a:xfrm>
            <a:off x="336788" y="114935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What does a deployed model looks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77523-726E-0946-A12A-C87BFED446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0487" y="989724"/>
            <a:ext cx="973047" cy="8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7896" y="3391907"/>
            <a:ext cx="7103999" cy="123761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b="1" dirty="0"/>
              <a:t>Try it out, Star and Contribute!</a:t>
            </a:r>
          </a:p>
          <a:p>
            <a:r>
              <a:rPr lang="en-US" sz="2400" dirty="0">
                <a:hlinkClick r:id="rId3"/>
              </a:rPr>
              <a:t>https://github.com/awslabs/mxnet-model-server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E6EB2-4AA9-9645-AFAD-201528356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78" y="387998"/>
            <a:ext cx="2828237" cy="282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32672" y="167149"/>
          <a:ext cx="4080386" cy="449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15108" y="1474993"/>
            <a:ext cx="3587262" cy="2041930"/>
          </a:xfrm>
        </p:spPr>
        <p:txBody>
          <a:bodyPr anchor="ctr"/>
          <a:lstStyle/>
          <a:p>
            <a:pPr algn="ctr"/>
            <a:r>
              <a:rPr lang="en-US" sz="2400" dirty="0"/>
              <a:t>The Undifferentiated Heavy Lifting of </a:t>
            </a:r>
            <a:br>
              <a:rPr lang="en-US" sz="2400" dirty="0"/>
            </a:br>
            <a:r>
              <a:rPr lang="en-US" sz="2400" dirty="0"/>
              <a:t>Model Serving</a:t>
            </a:r>
          </a:p>
        </p:txBody>
      </p:sp>
    </p:spTree>
    <p:extLst>
      <p:ext uri="{BB962C8B-B14F-4D97-AF65-F5344CB8AC3E}">
        <p14:creationId xmlns:p14="http://schemas.microsoft.com/office/powerpoint/2010/main" val="20100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 err="1"/>
              <a:t>MXNet</a:t>
            </a:r>
            <a:r>
              <a:rPr lang="en-US" b="1" dirty="0"/>
              <a:t> Model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631757" y="1042217"/>
            <a:ext cx="6213886" cy="327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 learning model server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Serves 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and ONNX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Automated HTTP endpoints setup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Auto-scales to all available CPUs and GPUs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and configured containers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 to package model artifacts for serving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 source project under AWS Labs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456EC-72CE-9B40-B977-0482122BA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51" y="1394376"/>
            <a:ext cx="1605176" cy="1605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12076-B352-FC41-8CA3-D33BF83CCBB9}"/>
              </a:ext>
            </a:extLst>
          </p:cNvPr>
          <p:cNvSpPr txBox="1"/>
          <p:nvPr/>
        </p:nvSpPr>
        <p:spPr>
          <a:xfrm>
            <a:off x="6120508" y="3028545"/>
            <a:ext cx="290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awslabs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mxnet</a:t>
            </a:r>
            <a:r>
              <a:rPr lang="en-US" dirty="0">
                <a:solidFill>
                  <a:schemeClr val="bg1"/>
                </a:solidFill>
              </a:rPr>
              <a:t>-model-server</a:t>
            </a:r>
          </a:p>
        </p:txBody>
      </p:sp>
    </p:spTree>
    <p:extLst>
      <p:ext uri="{BB962C8B-B14F-4D97-AF65-F5344CB8AC3E}">
        <p14:creationId xmlns:p14="http://schemas.microsoft.com/office/powerpoint/2010/main" val="7076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25362" y="1213966"/>
            <a:ext cx="4905633" cy="2540000"/>
          </a:xfrm>
        </p:spPr>
        <p:txBody>
          <a:bodyPr anchor="ctr"/>
          <a:lstStyle/>
          <a:p>
            <a:pPr algn="ctr"/>
            <a:r>
              <a:rPr lang="en-US" dirty="0"/>
              <a:t>It’s Demo Time!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CFEF1-BBC9-FE46-AA74-575D87D8C584}"/>
              </a:ext>
            </a:extLst>
          </p:cNvPr>
          <p:cNvSpPr txBox="1"/>
          <p:nvPr/>
        </p:nvSpPr>
        <p:spPr>
          <a:xfrm>
            <a:off x="1472199" y="3174124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awslabs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mxnet-model-server#quick-start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09496" y="2524065"/>
            <a:ext cx="1924050" cy="216321"/>
          </a:xfrm>
        </p:spPr>
        <p:txBody>
          <a:bodyPr anchor="ctr"/>
          <a:lstStyle/>
          <a:p>
            <a:r>
              <a:rPr lang="en-US" sz="2000" dirty="0"/>
              <a:t>Model Archive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202311" y="1214921"/>
            <a:ext cx="2402665" cy="216321"/>
          </a:xfrm>
        </p:spPr>
        <p:txBody>
          <a:bodyPr anchor="ctr"/>
          <a:lstStyle/>
          <a:p>
            <a:r>
              <a:rPr lang="en-US" sz="2000" dirty="0"/>
              <a:t>REST and </a:t>
            </a:r>
            <a:r>
              <a:rPr lang="en-US" sz="2000" dirty="0" err="1"/>
              <a:t>OpenAPI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>
          <a:xfrm>
            <a:off x="5923274" y="2524065"/>
            <a:ext cx="2097982" cy="216321"/>
          </a:xfrm>
        </p:spPr>
        <p:txBody>
          <a:bodyPr anchor="ctr"/>
          <a:lstStyle/>
          <a:p>
            <a:r>
              <a:rPr lang="en-US" sz="2000" dirty="0"/>
              <a:t>Containerization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>
          <a:xfrm>
            <a:off x="1771521" y="4424822"/>
            <a:ext cx="1924050" cy="216321"/>
          </a:xfrm>
        </p:spPr>
        <p:txBody>
          <a:bodyPr anchor="ctr"/>
          <a:lstStyle/>
          <a:p>
            <a:r>
              <a:rPr lang="en-US" sz="2000" dirty="0"/>
              <a:t>ONNX Support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7"/>
          </p:nvPr>
        </p:nvSpPr>
        <p:spPr>
          <a:xfrm>
            <a:off x="4872401" y="4424821"/>
            <a:ext cx="2402664" cy="216321"/>
          </a:xfrm>
        </p:spPr>
        <p:txBody>
          <a:bodyPr anchor="ctr"/>
          <a:lstStyle/>
          <a:p>
            <a:r>
              <a:rPr lang="en-US" sz="2000" dirty="0"/>
              <a:t>Operational Metrics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6E756-07BA-CF40-ABEF-822C0C81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24" y="1721321"/>
            <a:ext cx="1951042" cy="1951042"/>
          </a:xfrm>
          <a:prstGeom prst="rect">
            <a:avLst/>
          </a:prstGeom>
        </p:spPr>
      </p:pic>
      <p:pic>
        <p:nvPicPr>
          <p:cNvPr id="26" name="Picture 25">
            <a:hlinkClick r:id="rId4" action="ppaction://hlinksldjump"/>
            <a:extLst>
              <a:ext uri="{FF2B5EF4-FFF2-40B4-BE49-F238E27FC236}">
                <a16:creationId xmlns:a16="http://schemas.microsoft.com/office/drawing/2014/main" id="{92E34F44-36D1-134F-97C0-81A8E890A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4870" y="1108203"/>
            <a:ext cx="1701800" cy="1270000"/>
          </a:xfrm>
          <a:prstGeom prst="rect">
            <a:avLst/>
          </a:prstGeom>
        </p:spPr>
      </p:pic>
      <p:pic>
        <p:nvPicPr>
          <p:cNvPr id="27" name="Picture 26">
            <a:hlinkClick r:id="" action="ppaction://noaction"/>
            <a:extLst>
              <a:ext uri="{FF2B5EF4-FFF2-40B4-BE49-F238E27FC236}">
                <a16:creationId xmlns:a16="http://schemas.microsoft.com/office/drawing/2014/main" id="{0855F01D-1D7C-7A44-B618-F5D42230E73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9C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2613" y="3303984"/>
            <a:ext cx="997820" cy="997820"/>
          </a:xfrm>
          <a:prstGeom prst="rect">
            <a:avLst/>
          </a:prstGeom>
        </p:spPr>
      </p:pic>
      <p:pic>
        <p:nvPicPr>
          <p:cNvPr id="31" name="Picture 30">
            <a:hlinkClick r:id="rId9" action="ppaction://hlinksldjump"/>
            <a:extLst>
              <a:ext uri="{FF2B5EF4-FFF2-40B4-BE49-F238E27FC236}">
                <a16:creationId xmlns:a16="http://schemas.microsoft.com/office/drawing/2014/main" id="{842AFE75-5823-2448-8251-81EFF5BA9D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7717" y="217708"/>
            <a:ext cx="1271845" cy="894603"/>
          </a:xfrm>
          <a:prstGeom prst="rect">
            <a:avLst/>
          </a:prstGeom>
        </p:spPr>
      </p:pic>
      <p:pic>
        <p:nvPicPr>
          <p:cNvPr id="35" name="Picture 34">
            <a:hlinkClick r:id="rId12" action="ppaction://hlinksldjump"/>
            <a:extLst>
              <a:ext uri="{FF2B5EF4-FFF2-40B4-BE49-F238E27FC236}">
                <a16:creationId xmlns:a16="http://schemas.microsoft.com/office/drawing/2014/main" id="{B52630D6-E67C-E246-B725-DEF98066FEC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6857" y="3376019"/>
            <a:ext cx="853751" cy="853751"/>
          </a:xfrm>
          <a:prstGeom prst="rect">
            <a:avLst/>
          </a:prstGeom>
        </p:spPr>
      </p:pic>
      <p:pic>
        <p:nvPicPr>
          <p:cNvPr id="37" name="Picture 36">
            <a:hlinkClick r:id="rId15" action="ppaction://hlinksldjump"/>
            <a:extLst>
              <a:ext uri="{FF2B5EF4-FFF2-40B4-BE49-F238E27FC236}">
                <a16:creationId xmlns:a16="http://schemas.microsoft.com/office/drawing/2014/main" id="{4CF86946-AAE0-3D46-B71E-34BB83497B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0922" y="1377005"/>
            <a:ext cx="1001198" cy="100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23CB91-04F2-9743-8B97-5ECAD903A700}"/>
              </a:ext>
            </a:extLst>
          </p:cNvPr>
          <p:cNvSpPr/>
          <p:nvPr/>
        </p:nvSpPr>
        <p:spPr>
          <a:xfrm>
            <a:off x="1450060" y="1192624"/>
            <a:ext cx="1548511" cy="683623"/>
          </a:xfrm>
          <a:prstGeom prst="rect">
            <a:avLst/>
          </a:prstGeom>
          <a:solidFill>
            <a:srgbClr val="009CE4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Trained Network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149279-0B73-724D-82E4-D7F339819CD9}"/>
              </a:ext>
            </a:extLst>
          </p:cNvPr>
          <p:cNvCxnSpPr>
            <a:cxnSpLocks/>
          </p:cNvCxnSpPr>
          <p:nvPr/>
        </p:nvCxnSpPr>
        <p:spPr>
          <a:xfrm flipH="1">
            <a:off x="3150971" y="3007206"/>
            <a:ext cx="2178957" cy="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99CDAA-81F5-1D42-BC0C-C6C830395541}"/>
              </a:ext>
            </a:extLst>
          </p:cNvPr>
          <p:cNvSpPr/>
          <p:nvPr/>
        </p:nvSpPr>
        <p:spPr>
          <a:xfrm>
            <a:off x="1450060" y="2035145"/>
            <a:ext cx="1548511" cy="683623"/>
          </a:xfrm>
          <a:prstGeom prst="rect">
            <a:avLst/>
          </a:prstGeom>
          <a:solidFill>
            <a:srgbClr val="009CE4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</a:t>
            </a:r>
            <a:b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Signature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E6E934-54DD-6046-B459-F805FFBA290C}"/>
              </a:ext>
            </a:extLst>
          </p:cNvPr>
          <p:cNvSpPr/>
          <p:nvPr/>
        </p:nvSpPr>
        <p:spPr>
          <a:xfrm>
            <a:off x="1454066" y="2874125"/>
            <a:ext cx="1548511" cy="683623"/>
          </a:xfrm>
          <a:prstGeom prst="rect">
            <a:avLst/>
          </a:prstGeom>
          <a:solidFill>
            <a:srgbClr val="009CE4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</a:t>
            </a:r>
            <a:b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0520C2-7CD0-6944-B4D1-0083DAF3A24C}"/>
              </a:ext>
            </a:extLst>
          </p:cNvPr>
          <p:cNvGrpSpPr/>
          <p:nvPr/>
        </p:nvGrpSpPr>
        <p:grpSpPr>
          <a:xfrm>
            <a:off x="1450060" y="3713105"/>
            <a:ext cx="1535815" cy="988423"/>
            <a:chOff x="331797" y="2396936"/>
            <a:chExt cx="1535815" cy="988423"/>
          </a:xfrm>
          <a:solidFill>
            <a:srgbClr val="009CE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7AF272-AB08-7648-B96E-DE27257B5939}"/>
                </a:ext>
              </a:extLst>
            </p:cNvPr>
            <p:cNvSpPr/>
            <p:nvPr/>
          </p:nvSpPr>
          <p:spPr>
            <a:xfrm>
              <a:off x="331797" y="2396936"/>
              <a:ext cx="1231015" cy="683623"/>
            </a:xfrm>
            <a:prstGeom prst="rect">
              <a:avLst/>
            </a:prstGeom>
            <a:grpFill/>
            <a:ln w="25400">
              <a:solidFill>
                <a:srgbClr val="0D2836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DAE84F-4B81-3042-B045-14EE090B31D0}"/>
                </a:ext>
              </a:extLst>
            </p:cNvPr>
            <p:cNvSpPr/>
            <p:nvPr/>
          </p:nvSpPr>
          <p:spPr>
            <a:xfrm>
              <a:off x="484197" y="2549336"/>
              <a:ext cx="1231015" cy="683623"/>
            </a:xfrm>
            <a:prstGeom prst="rect">
              <a:avLst/>
            </a:prstGeom>
            <a:grpFill/>
            <a:ln w="25400">
              <a:solidFill>
                <a:srgbClr val="0D2836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5300EB-C8AD-824E-92CD-6A24B8E9B9A5}"/>
                </a:ext>
              </a:extLst>
            </p:cNvPr>
            <p:cNvSpPr/>
            <p:nvPr/>
          </p:nvSpPr>
          <p:spPr>
            <a:xfrm>
              <a:off x="636597" y="2701736"/>
              <a:ext cx="1231015" cy="683623"/>
            </a:xfrm>
            <a:prstGeom prst="rect">
              <a:avLst/>
            </a:prstGeom>
            <a:grpFill/>
            <a:ln w="25400">
              <a:solidFill>
                <a:srgbClr val="0D2836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Auxiliary Assets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CB86D3-091D-5446-81AF-06961D8A8F32}"/>
              </a:ext>
            </a:extLst>
          </p:cNvPr>
          <p:cNvGrpSpPr/>
          <p:nvPr/>
        </p:nvGrpSpPr>
        <p:grpSpPr>
          <a:xfrm>
            <a:off x="5474041" y="2167624"/>
            <a:ext cx="2414012" cy="1733928"/>
            <a:chOff x="6030097" y="2167624"/>
            <a:chExt cx="2414012" cy="1733928"/>
          </a:xfrm>
          <a:solidFill>
            <a:srgbClr val="009CE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DEA64-3CB4-DA4A-93D6-645B03AB581F}"/>
                </a:ext>
              </a:extLst>
            </p:cNvPr>
            <p:cNvSpPr/>
            <p:nvPr/>
          </p:nvSpPr>
          <p:spPr>
            <a:xfrm>
              <a:off x="6030097" y="2167624"/>
              <a:ext cx="2414012" cy="1733928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Model Archive</a:t>
              </a:r>
            </a:p>
          </p:txBody>
        </p:sp>
        <p:sp>
          <p:nvSpPr>
            <p:cNvPr id="21" name="Folded Corner 20">
              <a:extLst>
                <a:ext uri="{FF2B5EF4-FFF2-40B4-BE49-F238E27FC236}">
                  <a16:creationId xmlns:a16="http://schemas.microsoft.com/office/drawing/2014/main" id="{AEA9233B-DE88-7944-B9F3-F7390446508B}"/>
                </a:ext>
              </a:extLst>
            </p:cNvPr>
            <p:cNvSpPr/>
            <p:nvPr/>
          </p:nvSpPr>
          <p:spPr>
            <a:xfrm>
              <a:off x="6345567" y="2854806"/>
              <a:ext cx="503032" cy="486980"/>
            </a:xfrm>
            <a:prstGeom prst="foldedCorner">
              <a:avLst/>
            </a:prstGeom>
            <a:grpFill/>
            <a:ln w="19050"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A038482C-DF55-A54C-94B8-04CA29D6BF43}"/>
                </a:ext>
              </a:extLst>
            </p:cNvPr>
            <p:cNvSpPr/>
            <p:nvPr/>
          </p:nvSpPr>
          <p:spPr>
            <a:xfrm>
              <a:off x="6497967" y="3007206"/>
              <a:ext cx="503032" cy="486980"/>
            </a:xfrm>
            <a:prstGeom prst="foldedCorner">
              <a:avLst/>
            </a:prstGeom>
            <a:grpFill/>
            <a:ln w="19050"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olded Corner 22">
              <a:extLst>
                <a:ext uri="{FF2B5EF4-FFF2-40B4-BE49-F238E27FC236}">
                  <a16:creationId xmlns:a16="http://schemas.microsoft.com/office/drawing/2014/main" id="{26E3E518-FC95-A048-B639-E34046B18379}"/>
                </a:ext>
              </a:extLst>
            </p:cNvPr>
            <p:cNvSpPr/>
            <p:nvPr/>
          </p:nvSpPr>
          <p:spPr>
            <a:xfrm>
              <a:off x="6650367" y="3159606"/>
              <a:ext cx="503032" cy="486980"/>
            </a:xfrm>
            <a:prstGeom prst="foldedCorner">
              <a:avLst/>
            </a:prstGeom>
            <a:grpFill/>
            <a:ln w="19050"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olded Corner 23">
              <a:extLst>
                <a:ext uri="{FF2B5EF4-FFF2-40B4-BE49-F238E27FC236}">
                  <a16:creationId xmlns:a16="http://schemas.microsoft.com/office/drawing/2014/main" id="{773CBB02-B133-B24C-9E24-815AE3BAB766}"/>
                </a:ext>
              </a:extLst>
            </p:cNvPr>
            <p:cNvSpPr/>
            <p:nvPr/>
          </p:nvSpPr>
          <p:spPr>
            <a:xfrm>
              <a:off x="7352903" y="2854806"/>
              <a:ext cx="503032" cy="486980"/>
            </a:xfrm>
            <a:prstGeom prst="foldedCorner">
              <a:avLst/>
            </a:prstGeom>
            <a:grpFill/>
            <a:ln w="19050"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olded Corner 24">
              <a:extLst>
                <a:ext uri="{FF2B5EF4-FFF2-40B4-BE49-F238E27FC236}">
                  <a16:creationId xmlns:a16="http://schemas.microsoft.com/office/drawing/2014/main" id="{764E1169-2ED9-8A43-BD2F-F90FC4E92A19}"/>
                </a:ext>
              </a:extLst>
            </p:cNvPr>
            <p:cNvSpPr/>
            <p:nvPr/>
          </p:nvSpPr>
          <p:spPr>
            <a:xfrm>
              <a:off x="7505303" y="3007206"/>
              <a:ext cx="503032" cy="486980"/>
            </a:xfrm>
            <a:prstGeom prst="foldedCorner">
              <a:avLst/>
            </a:prstGeom>
            <a:grpFill/>
            <a:ln w="19050"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olded Corner 25">
              <a:extLst>
                <a:ext uri="{FF2B5EF4-FFF2-40B4-BE49-F238E27FC236}">
                  <a16:creationId xmlns:a16="http://schemas.microsoft.com/office/drawing/2014/main" id="{0428CC2F-3664-454A-A1EF-68B20D330DA7}"/>
                </a:ext>
              </a:extLst>
            </p:cNvPr>
            <p:cNvSpPr/>
            <p:nvPr/>
          </p:nvSpPr>
          <p:spPr>
            <a:xfrm>
              <a:off x="7657703" y="3159606"/>
              <a:ext cx="503032" cy="486980"/>
            </a:xfrm>
            <a:prstGeom prst="foldedCorner">
              <a:avLst/>
            </a:prstGeom>
            <a:grpFill/>
            <a:ln w="19050"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F5CD4A6-6006-E441-91AA-109FADEC960D}"/>
              </a:ext>
            </a:extLst>
          </p:cNvPr>
          <p:cNvSpPr txBox="1"/>
          <p:nvPr/>
        </p:nvSpPr>
        <p:spPr>
          <a:xfrm>
            <a:off x="3220212" y="2564858"/>
            <a:ext cx="213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Model Export CLI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856C09F-3EA8-2B49-B855-90C6F29F7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54" y="265341"/>
            <a:ext cx="651184" cy="651184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17ADA9A-FB40-9D45-8D7D-598660309A71}"/>
              </a:ext>
            </a:extLst>
          </p:cNvPr>
          <p:cNvSpPr txBox="1">
            <a:spLocks/>
          </p:cNvSpPr>
          <p:nvPr/>
        </p:nvSpPr>
        <p:spPr>
          <a:xfrm>
            <a:off x="336788" y="114935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Model Archive</a:t>
            </a:r>
          </a:p>
        </p:txBody>
      </p:sp>
    </p:spTree>
    <p:extLst>
      <p:ext uri="{BB962C8B-B14F-4D97-AF65-F5344CB8AC3E}">
        <p14:creationId xmlns:p14="http://schemas.microsoft.com/office/powerpoint/2010/main" val="86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25362" y="1213966"/>
            <a:ext cx="4905633" cy="2540000"/>
          </a:xfrm>
        </p:spPr>
        <p:txBody>
          <a:bodyPr anchor="ctr"/>
          <a:lstStyle/>
          <a:p>
            <a:pPr algn="ctr"/>
            <a:r>
              <a:rPr lang="en-US" dirty="0"/>
              <a:t>It’s Demo Time!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8593B6-F0FB-864E-88C6-1518E3AA694D}"/>
              </a:ext>
            </a:extLst>
          </p:cNvPr>
          <p:cNvSpPr/>
          <p:nvPr/>
        </p:nvSpPr>
        <p:spPr>
          <a:xfrm>
            <a:off x="2049517" y="3107635"/>
            <a:ext cx="5213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awslabs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mxnet</a:t>
            </a:r>
            <a:r>
              <a:rPr lang="en-US" dirty="0">
                <a:solidFill>
                  <a:schemeClr val="bg1"/>
                </a:solidFill>
              </a:rPr>
              <a:t>-model-server/blob/master/model-archiver/</a:t>
            </a:r>
            <a:r>
              <a:rPr lang="en-US" dirty="0" err="1">
                <a:solidFill>
                  <a:schemeClr val="bg1"/>
                </a:solidFill>
              </a:rPr>
              <a:t>README.md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REST and </a:t>
            </a:r>
            <a:r>
              <a:rPr lang="en-US" b="1" dirty="0" err="1"/>
              <a:t>OpenAPI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D25D15-0723-674E-AE59-08A1456DB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71" y="252983"/>
            <a:ext cx="651184" cy="651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840259" y="1272746"/>
            <a:ext cx="7339914" cy="327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REST-like endpoint: /predictions/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&lt;model-name&gt;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 auto-generated from the model’s </a:t>
            </a:r>
            <a:r>
              <a:rPr lang="en-US" sz="20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signature.json</a:t>
            </a:r>
            <a:endParaRPr lang="en-US" sz="20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JSON encoding by default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Binary input via request payload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OpenAPI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support – client code-gen and tooling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curl http://localhost:8080/</a:t>
            </a:r>
            <a:r>
              <a:rPr lang="en-US" sz="20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-description</a:t>
            </a:r>
          </a:p>
        </p:txBody>
      </p:sp>
    </p:spTree>
    <p:extLst>
      <p:ext uri="{BB962C8B-B14F-4D97-AF65-F5344CB8AC3E}">
        <p14:creationId xmlns:p14="http://schemas.microsoft.com/office/powerpoint/2010/main" val="18717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16514</TotalTime>
  <Words>496</Words>
  <Application>Microsoft Macintosh PowerPoint</Application>
  <PresentationFormat>On-screen Show (16:9)</PresentationFormat>
  <Paragraphs>143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DeckTemplate-AWS</vt:lpstr>
      <vt:lpstr>PowerPoint Presentation</vt:lpstr>
      <vt:lpstr>PowerPoint Presentation</vt:lpstr>
      <vt:lpstr>The Undifferentiated Heavy Lifting of  Model Serving</vt:lpstr>
      <vt:lpstr>PowerPoint Presentation</vt:lpstr>
      <vt:lpstr>It’s Demo Time!</vt:lpstr>
      <vt:lpstr>PowerPoint Presentation</vt:lpstr>
      <vt:lpstr>PowerPoint Presentation</vt:lpstr>
      <vt:lpstr>It’s Demo Time!</vt:lpstr>
      <vt:lpstr>PowerPoint Presentation</vt:lpstr>
      <vt:lpstr>PowerPoint Presentation</vt:lpstr>
      <vt:lpstr>PowerPoint Presentation</vt:lpstr>
      <vt:lpstr>Demo: Containers</vt:lpstr>
      <vt:lpstr>Operational Metrics</vt:lpstr>
      <vt:lpstr>PowerPoint Presentation</vt:lpstr>
      <vt:lpstr>ONNX Support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244</cp:revision>
  <cp:lastPrinted>2018-01-25T02:02:45Z</cp:lastPrinted>
  <dcterms:created xsi:type="dcterms:W3CDTF">2016-06-17T18:22:10Z</dcterms:created>
  <dcterms:modified xsi:type="dcterms:W3CDTF">2018-12-12T21:56:06Z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